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50"/>
  </p:notesMasterIdLst>
  <p:sldIdLst>
    <p:sldId id="256" r:id="rId2"/>
    <p:sldId id="263" r:id="rId3"/>
    <p:sldId id="297" r:id="rId4"/>
    <p:sldId id="312" r:id="rId5"/>
    <p:sldId id="258" r:id="rId6"/>
    <p:sldId id="308" r:id="rId7"/>
    <p:sldId id="313" r:id="rId8"/>
    <p:sldId id="311" r:id="rId9"/>
    <p:sldId id="301" r:id="rId10"/>
    <p:sldId id="302" r:id="rId11"/>
    <p:sldId id="303" r:id="rId12"/>
    <p:sldId id="305" r:id="rId13"/>
    <p:sldId id="304" r:id="rId14"/>
    <p:sldId id="346" r:id="rId15"/>
    <p:sldId id="307" r:id="rId16"/>
    <p:sldId id="314" r:id="rId17"/>
    <p:sldId id="315" r:id="rId18"/>
    <p:sldId id="320" r:id="rId19"/>
    <p:sldId id="323" r:id="rId20"/>
    <p:sldId id="324" r:id="rId21"/>
    <p:sldId id="326" r:id="rId22"/>
    <p:sldId id="351" r:id="rId23"/>
    <p:sldId id="352" r:id="rId24"/>
    <p:sldId id="353" r:id="rId25"/>
    <p:sldId id="322" r:id="rId26"/>
    <p:sldId id="327" r:id="rId27"/>
    <p:sldId id="316" r:id="rId28"/>
    <p:sldId id="328" r:id="rId29"/>
    <p:sldId id="329" r:id="rId30"/>
    <p:sldId id="331" r:id="rId31"/>
    <p:sldId id="332" r:id="rId32"/>
    <p:sldId id="335" r:id="rId33"/>
    <p:sldId id="337" r:id="rId34"/>
    <p:sldId id="336" r:id="rId35"/>
    <p:sldId id="338" r:id="rId36"/>
    <p:sldId id="339" r:id="rId37"/>
    <p:sldId id="355" r:id="rId38"/>
    <p:sldId id="356" r:id="rId39"/>
    <p:sldId id="343" r:id="rId40"/>
    <p:sldId id="344" r:id="rId41"/>
    <p:sldId id="345" r:id="rId42"/>
    <p:sldId id="317" r:id="rId43"/>
    <p:sldId id="340" r:id="rId44"/>
    <p:sldId id="354" r:id="rId45"/>
    <p:sldId id="319" r:id="rId46"/>
    <p:sldId id="341" r:id="rId47"/>
    <p:sldId id="342" r:id="rId48"/>
    <p:sldId id="275" r:id="rId49"/>
  </p:sldIdLst>
  <p:sldSz cx="9144000" cy="5143500" type="screen16x9"/>
  <p:notesSz cx="6858000" cy="9144000"/>
  <p:embeddedFontLst>
    <p:embeddedFont>
      <p:font typeface="Anton" pitchFamily="2" charset="0"/>
      <p:regular r:id="rId51"/>
    </p:embeddedFont>
    <p:embeddedFont>
      <p:font typeface="Assistant" pitchFamily="2" charset="-79"/>
      <p:regular r:id="rId52"/>
      <p:bold r:id="rId53"/>
    </p:embeddedFont>
    <p:embeddedFont>
      <p:font typeface="Calibri" panose="020F0502020204030204" pitchFamily="34" charset="0"/>
      <p:regular r:id="rId54"/>
      <p:bold r:id="rId55"/>
      <p:italic r:id="rId56"/>
      <p:boldItalic r:id="rId57"/>
    </p:embeddedFont>
    <p:embeddedFont>
      <p:font typeface="Encode Sans" panose="020B0604020202020204" charset="0"/>
      <p:regular r:id="rId58"/>
      <p:bold r:id="rId59"/>
    </p:embeddedFont>
    <p:embeddedFont>
      <p:font typeface="Encode Sans SemiBold" panose="020B0604020202020204" charset="0"/>
      <p:regular r:id="rId60"/>
      <p:bold r:id="rId61"/>
    </p:embeddedFont>
    <p:embeddedFont>
      <p:font typeface="Nunito Light" pitchFamily="2" charset="0"/>
      <p:regular r:id="rId62"/>
      <p:italic r:id="rId63"/>
    </p:embeddedFont>
    <p:embeddedFont>
      <p:font typeface="PT Sans" panose="020B0503020203020204" pitchFamily="34"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7120143-5797-483B-84BD-A03457590C5B}">
  <a:tblStyle styleId="{A7120143-5797-483B-84BD-A03457590C5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57AAECC-7417-49D4-91F1-14DFCFA7E2E9}"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6" autoAdjust="0"/>
    <p:restoredTop sz="94660"/>
  </p:normalViewPr>
  <p:slideViewPr>
    <p:cSldViewPr snapToGrid="0">
      <p:cViewPr varScale="1">
        <p:scale>
          <a:sx n="104" d="100"/>
          <a:sy n="104" d="100"/>
        </p:scale>
        <p:origin x="1598"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3.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558ef832d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558ef832d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a9841e3e2b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a9841e3e2b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89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9841e3e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a9841e3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4485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4fbc8430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4fbc8430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1474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2119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2a9841e3e2b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2a9841e3e2b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8310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7924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a9841e3e2b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a9841e3e2b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29911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71073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66526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2520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a9841e3e2b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a9841e3e2b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67035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40448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36677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19600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9773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05690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313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9841e3e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a9841e3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25152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9841e3e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a9841e3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96224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9841e3e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a9841e3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1522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4fbc8430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4fbc8430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46578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3144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48929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73229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97230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71280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55120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27107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9841e3e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a9841e3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26133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9841e3e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a9841e3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00362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8766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23c52ac0c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23c52ac0c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50256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89886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63468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88853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40699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9841e3e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a9841e3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98112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10385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65797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43839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a9841e3e2b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2a9841e3e2b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23c52ac0c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23c52ac0c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9841e3e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a9841e3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6826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9841e3e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a9841e3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2403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9841e3e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a9841e3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1734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9841e3e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a9841e3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2230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74950" y="1646421"/>
            <a:ext cx="4851000" cy="1440900"/>
          </a:xfrm>
          <a:prstGeom prst="rect">
            <a:avLst/>
          </a:prstGeom>
          <a:noFill/>
        </p:spPr>
        <p:txBody>
          <a:bodyPr spcFirstLastPara="1" wrap="square" lIns="91425" tIns="91425" rIns="91425" bIns="91425" anchor="t" anchorCtr="0">
            <a:noAutofit/>
          </a:bodyPr>
          <a:lstStyle>
            <a:lvl1pPr lvl="0" algn="l">
              <a:lnSpc>
                <a:spcPct val="80000"/>
              </a:lnSpc>
              <a:spcBef>
                <a:spcPts val="0"/>
              </a:spcBef>
              <a:spcAft>
                <a:spcPts val="0"/>
              </a:spcAft>
              <a:buSzPts val="4500"/>
              <a:buFont typeface="Loved by the King"/>
              <a:buNone/>
              <a:defRPr sz="5700"/>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661481" y="3039879"/>
            <a:ext cx="4854000" cy="457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SzPts val="1200"/>
              <a:buNone/>
              <a:defRPr sz="16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1" name="Google Shape;11;p2"/>
          <p:cNvSpPr>
            <a:spLocks noGrp="1"/>
          </p:cNvSpPr>
          <p:nvPr>
            <p:ph type="pic" idx="2"/>
          </p:nvPr>
        </p:nvSpPr>
        <p:spPr>
          <a:xfrm>
            <a:off x="5952390" y="61200"/>
            <a:ext cx="5021100" cy="5021100"/>
          </a:xfrm>
          <a:prstGeom prst="ellipse">
            <a:avLst/>
          </a:prstGeom>
          <a:noFill/>
          <a:ln>
            <a:noFill/>
          </a:ln>
        </p:spPr>
      </p:sp>
      <p:sp>
        <p:nvSpPr>
          <p:cNvPr id="12" name="Google Shape;12;p2"/>
          <p:cNvSpPr/>
          <p:nvPr/>
        </p:nvSpPr>
        <p:spPr>
          <a:xfrm>
            <a:off x="-1803251" y="4176574"/>
            <a:ext cx="3641700" cy="3641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_26">
    <p:spTree>
      <p:nvGrpSpPr>
        <p:cNvPr id="1" name="Shape 83"/>
        <p:cNvGrpSpPr/>
        <p:nvPr/>
      </p:nvGrpSpPr>
      <p:grpSpPr>
        <a:xfrm>
          <a:off x="0" y="0"/>
          <a:ext cx="0" cy="0"/>
          <a:chOff x="0" y="0"/>
          <a:chExt cx="0" cy="0"/>
        </a:xfrm>
      </p:grpSpPr>
      <p:sp>
        <p:nvSpPr>
          <p:cNvPr id="84" name="Google Shape;84;p16"/>
          <p:cNvSpPr>
            <a:spLocks noGrp="1"/>
          </p:cNvSpPr>
          <p:nvPr>
            <p:ph type="pic" idx="2"/>
          </p:nvPr>
        </p:nvSpPr>
        <p:spPr>
          <a:xfrm flipH="1">
            <a:off x="1238086" y="1514550"/>
            <a:ext cx="3084000" cy="3084900"/>
          </a:xfrm>
          <a:prstGeom prst="ellipse">
            <a:avLst/>
          </a:prstGeom>
          <a:noFill/>
          <a:ln w="152400" cap="flat" cmpd="sng">
            <a:solidFill>
              <a:schemeClr val="dk2"/>
            </a:solidFill>
            <a:prstDash val="solid"/>
            <a:round/>
            <a:headEnd type="none" w="sm" len="sm"/>
            <a:tailEnd type="none" w="sm" len="sm"/>
          </a:ln>
        </p:spPr>
      </p:sp>
      <p:sp>
        <p:nvSpPr>
          <p:cNvPr id="85" name="Google Shape;85;p16"/>
          <p:cNvSpPr>
            <a:spLocks noGrp="1"/>
          </p:cNvSpPr>
          <p:nvPr>
            <p:ph type="pic" idx="3"/>
          </p:nvPr>
        </p:nvSpPr>
        <p:spPr>
          <a:xfrm>
            <a:off x="4821914" y="1514550"/>
            <a:ext cx="3084000" cy="3084900"/>
          </a:xfrm>
          <a:prstGeom prst="ellipse">
            <a:avLst/>
          </a:prstGeom>
          <a:noFill/>
          <a:ln w="152400" cap="flat" cmpd="sng">
            <a:solidFill>
              <a:schemeClr val="dk2"/>
            </a:solidFill>
            <a:prstDash val="solid"/>
            <a:round/>
            <a:headEnd type="none" w="sm" len="sm"/>
            <a:tailEnd type="none" w="sm" len="sm"/>
          </a:ln>
        </p:spPr>
      </p:sp>
      <p:sp>
        <p:nvSpPr>
          <p:cNvPr id="86" name="Google Shape;86;p16"/>
          <p:cNvSpPr txBox="1">
            <a:spLocks noGrp="1"/>
          </p:cNvSpPr>
          <p:nvPr>
            <p:ph type="title"/>
          </p:nvPr>
        </p:nvSpPr>
        <p:spPr>
          <a:xfrm flipH="1">
            <a:off x="1359600" y="365760"/>
            <a:ext cx="6424800" cy="548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7" name="Google Shape;87;p16"/>
          <p:cNvSpPr txBox="1">
            <a:spLocks noGrp="1"/>
          </p:cNvSpPr>
          <p:nvPr>
            <p:ph type="subTitle" idx="1"/>
          </p:nvPr>
        </p:nvSpPr>
        <p:spPr>
          <a:xfrm flipH="1">
            <a:off x="1360684" y="925634"/>
            <a:ext cx="6422400" cy="457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8" name="Google Shape;88;p16"/>
          <p:cNvSpPr/>
          <p:nvPr/>
        </p:nvSpPr>
        <p:spPr>
          <a:xfrm>
            <a:off x="-5960580" y="1035701"/>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89" name="Google Shape;89;p16"/>
          <p:cNvSpPr/>
          <p:nvPr/>
        </p:nvSpPr>
        <p:spPr>
          <a:xfrm>
            <a:off x="8103199" y="-2258876"/>
            <a:ext cx="3641700" cy="3641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28"/>
        <p:cNvGrpSpPr/>
        <p:nvPr/>
      </p:nvGrpSpPr>
      <p:grpSpPr>
        <a:xfrm>
          <a:off x="0" y="0"/>
          <a:ext cx="0" cy="0"/>
          <a:chOff x="0" y="0"/>
          <a:chExt cx="0" cy="0"/>
        </a:xfrm>
      </p:grpSpPr>
      <p:sp>
        <p:nvSpPr>
          <p:cNvPr id="129" name="Google Shape;129;p20"/>
          <p:cNvSpPr txBox="1">
            <a:spLocks noGrp="1"/>
          </p:cNvSpPr>
          <p:nvPr>
            <p:ph type="title" hasCustomPrompt="1"/>
          </p:nvPr>
        </p:nvSpPr>
        <p:spPr>
          <a:xfrm>
            <a:off x="1195800" y="878901"/>
            <a:ext cx="3094800" cy="6402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4500"/>
            </a:lvl1pPr>
            <a:lvl2pPr lvl="1" algn="ctr" rtl="0">
              <a:spcBef>
                <a:spcPts val="0"/>
              </a:spcBef>
              <a:spcAft>
                <a:spcPts val="0"/>
              </a:spcAft>
              <a:buSzPts val="6000"/>
              <a:buNone/>
              <a:defRPr sz="6000" u="sng"/>
            </a:lvl2pPr>
            <a:lvl3pPr lvl="2" algn="ctr" rtl="0">
              <a:spcBef>
                <a:spcPts val="0"/>
              </a:spcBef>
              <a:spcAft>
                <a:spcPts val="0"/>
              </a:spcAft>
              <a:buSzPts val="6000"/>
              <a:buNone/>
              <a:defRPr sz="6000" u="sng"/>
            </a:lvl3pPr>
            <a:lvl4pPr lvl="3" algn="ctr" rtl="0">
              <a:spcBef>
                <a:spcPts val="0"/>
              </a:spcBef>
              <a:spcAft>
                <a:spcPts val="0"/>
              </a:spcAft>
              <a:buSzPts val="6000"/>
              <a:buNone/>
              <a:defRPr sz="6000" u="sng"/>
            </a:lvl4pPr>
            <a:lvl5pPr lvl="4" algn="ctr" rtl="0">
              <a:spcBef>
                <a:spcPts val="0"/>
              </a:spcBef>
              <a:spcAft>
                <a:spcPts val="0"/>
              </a:spcAft>
              <a:buSzPts val="6000"/>
              <a:buNone/>
              <a:defRPr sz="6000" u="sng"/>
            </a:lvl5pPr>
            <a:lvl6pPr lvl="5" algn="ctr" rtl="0">
              <a:spcBef>
                <a:spcPts val="0"/>
              </a:spcBef>
              <a:spcAft>
                <a:spcPts val="0"/>
              </a:spcAft>
              <a:buSzPts val="6000"/>
              <a:buNone/>
              <a:defRPr sz="6000" u="sng"/>
            </a:lvl6pPr>
            <a:lvl7pPr lvl="6" algn="ctr" rtl="0">
              <a:spcBef>
                <a:spcPts val="0"/>
              </a:spcBef>
              <a:spcAft>
                <a:spcPts val="0"/>
              </a:spcAft>
              <a:buSzPts val="6000"/>
              <a:buNone/>
              <a:defRPr sz="6000" u="sng"/>
            </a:lvl7pPr>
            <a:lvl8pPr lvl="7" algn="ctr" rtl="0">
              <a:spcBef>
                <a:spcPts val="0"/>
              </a:spcBef>
              <a:spcAft>
                <a:spcPts val="0"/>
              </a:spcAft>
              <a:buSzPts val="6000"/>
              <a:buNone/>
              <a:defRPr sz="6000" u="sng"/>
            </a:lvl8pPr>
            <a:lvl9pPr lvl="8" algn="ctr" rtl="0">
              <a:spcBef>
                <a:spcPts val="0"/>
              </a:spcBef>
              <a:spcAft>
                <a:spcPts val="0"/>
              </a:spcAft>
              <a:buSzPts val="6000"/>
              <a:buNone/>
              <a:defRPr sz="6000" u="sng"/>
            </a:lvl9pPr>
          </a:lstStyle>
          <a:p>
            <a:r>
              <a:t>xx%</a:t>
            </a:r>
          </a:p>
        </p:txBody>
      </p:sp>
      <p:sp>
        <p:nvSpPr>
          <p:cNvPr id="130" name="Google Shape;130;p20"/>
          <p:cNvSpPr txBox="1">
            <a:spLocks noGrp="1"/>
          </p:cNvSpPr>
          <p:nvPr>
            <p:ph type="subTitle" idx="1"/>
          </p:nvPr>
        </p:nvSpPr>
        <p:spPr>
          <a:xfrm>
            <a:off x="1195800" y="1597430"/>
            <a:ext cx="3094800" cy="365700"/>
          </a:xfrm>
          <a:prstGeom prst="rect">
            <a:avLst/>
          </a:prstGeom>
          <a:solidFill>
            <a:schemeClr val="lt1"/>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31" name="Google Shape;131;p20"/>
          <p:cNvSpPr txBox="1">
            <a:spLocks noGrp="1"/>
          </p:cNvSpPr>
          <p:nvPr>
            <p:ph type="title" idx="2" hasCustomPrompt="1"/>
          </p:nvPr>
        </p:nvSpPr>
        <p:spPr>
          <a:xfrm>
            <a:off x="1195800" y="2032785"/>
            <a:ext cx="3094800" cy="6402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4500"/>
            </a:lvl1pPr>
            <a:lvl2pPr lvl="1" algn="ctr" rtl="0">
              <a:spcBef>
                <a:spcPts val="0"/>
              </a:spcBef>
              <a:spcAft>
                <a:spcPts val="0"/>
              </a:spcAft>
              <a:buSzPts val="6000"/>
              <a:buNone/>
              <a:defRPr sz="6000" u="sng"/>
            </a:lvl2pPr>
            <a:lvl3pPr lvl="2" algn="ctr" rtl="0">
              <a:spcBef>
                <a:spcPts val="0"/>
              </a:spcBef>
              <a:spcAft>
                <a:spcPts val="0"/>
              </a:spcAft>
              <a:buSzPts val="6000"/>
              <a:buNone/>
              <a:defRPr sz="6000" u="sng"/>
            </a:lvl3pPr>
            <a:lvl4pPr lvl="3" algn="ctr" rtl="0">
              <a:spcBef>
                <a:spcPts val="0"/>
              </a:spcBef>
              <a:spcAft>
                <a:spcPts val="0"/>
              </a:spcAft>
              <a:buSzPts val="6000"/>
              <a:buNone/>
              <a:defRPr sz="6000" u="sng"/>
            </a:lvl4pPr>
            <a:lvl5pPr lvl="4" algn="ctr" rtl="0">
              <a:spcBef>
                <a:spcPts val="0"/>
              </a:spcBef>
              <a:spcAft>
                <a:spcPts val="0"/>
              </a:spcAft>
              <a:buSzPts val="6000"/>
              <a:buNone/>
              <a:defRPr sz="6000" u="sng"/>
            </a:lvl5pPr>
            <a:lvl6pPr lvl="5" algn="ctr" rtl="0">
              <a:spcBef>
                <a:spcPts val="0"/>
              </a:spcBef>
              <a:spcAft>
                <a:spcPts val="0"/>
              </a:spcAft>
              <a:buSzPts val="6000"/>
              <a:buNone/>
              <a:defRPr sz="6000" u="sng"/>
            </a:lvl6pPr>
            <a:lvl7pPr lvl="6" algn="ctr" rtl="0">
              <a:spcBef>
                <a:spcPts val="0"/>
              </a:spcBef>
              <a:spcAft>
                <a:spcPts val="0"/>
              </a:spcAft>
              <a:buSzPts val="6000"/>
              <a:buNone/>
              <a:defRPr sz="6000" u="sng"/>
            </a:lvl7pPr>
            <a:lvl8pPr lvl="7" algn="ctr" rtl="0">
              <a:spcBef>
                <a:spcPts val="0"/>
              </a:spcBef>
              <a:spcAft>
                <a:spcPts val="0"/>
              </a:spcAft>
              <a:buSzPts val="6000"/>
              <a:buNone/>
              <a:defRPr sz="6000" u="sng"/>
            </a:lvl8pPr>
            <a:lvl9pPr lvl="8" algn="ctr" rtl="0">
              <a:spcBef>
                <a:spcPts val="0"/>
              </a:spcBef>
              <a:spcAft>
                <a:spcPts val="0"/>
              </a:spcAft>
              <a:buSzPts val="6000"/>
              <a:buNone/>
              <a:defRPr sz="6000" u="sng"/>
            </a:lvl9pPr>
          </a:lstStyle>
          <a:p>
            <a:r>
              <a:t>xx%</a:t>
            </a:r>
          </a:p>
        </p:txBody>
      </p:sp>
      <p:sp>
        <p:nvSpPr>
          <p:cNvPr id="132" name="Google Shape;132;p20"/>
          <p:cNvSpPr txBox="1">
            <a:spLocks noGrp="1"/>
          </p:cNvSpPr>
          <p:nvPr>
            <p:ph type="subTitle" idx="3"/>
          </p:nvPr>
        </p:nvSpPr>
        <p:spPr>
          <a:xfrm>
            <a:off x="1195800" y="2751788"/>
            <a:ext cx="3094800" cy="365700"/>
          </a:xfrm>
          <a:prstGeom prst="rect">
            <a:avLst/>
          </a:prstGeom>
          <a:solidFill>
            <a:schemeClr val="lt1"/>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33" name="Google Shape;133;p20"/>
          <p:cNvSpPr txBox="1">
            <a:spLocks noGrp="1"/>
          </p:cNvSpPr>
          <p:nvPr>
            <p:ph type="title" idx="4" hasCustomPrompt="1"/>
          </p:nvPr>
        </p:nvSpPr>
        <p:spPr>
          <a:xfrm>
            <a:off x="1195800" y="3179422"/>
            <a:ext cx="3094800" cy="6402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4500"/>
            </a:lvl1pPr>
            <a:lvl2pPr lvl="1" algn="ctr" rtl="0">
              <a:spcBef>
                <a:spcPts val="0"/>
              </a:spcBef>
              <a:spcAft>
                <a:spcPts val="0"/>
              </a:spcAft>
              <a:buSzPts val="6000"/>
              <a:buNone/>
              <a:defRPr sz="6000" u="sng"/>
            </a:lvl2pPr>
            <a:lvl3pPr lvl="2" algn="ctr" rtl="0">
              <a:spcBef>
                <a:spcPts val="0"/>
              </a:spcBef>
              <a:spcAft>
                <a:spcPts val="0"/>
              </a:spcAft>
              <a:buSzPts val="6000"/>
              <a:buNone/>
              <a:defRPr sz="6000" u="sng"/>
            </a:lvl3pPr>
            <a:lvl4pPr lvl="3" algn="ctr" rtl="0">
              <a:spcBef>
                <a:spcPts val="0"/>
              </a:spcBef>
              <a:spcAft>
                <a:spcPts val="0"/>
              </a:spcAft>
              <a:buSzPts val="6000"/>
              <a:buNone/>
              <a:defRPr sz="6000" u="sng"/>
            </a:lvl4pPr>
            <a:lvl5pPr lvl="4" algn="ctr" rtl="0">
              <a:spcBef>
                <a:spcPts val="0"/>
              </a:spcBef>
              <a:spcAft>
                <a:spcPts val="0"/>
              </a:spcAft>
              <a:buSzPts val="6000"/>
              <a:buNone/>
              <a:defRPr sz="6000" u="sng"/>
            </a:lvl5pPr>
            <a:lvl6pPr lvl="5" algn="ctr" rtl="0">
              <a:spcBef>
                <a:spcPts val="0"/>
              </a:spcBef>
              <a:spcAft>
                <a:spcPts val="0"/>
              </a:spcAft>
              <a:buSzPts val="6000"/>
              <a:buNone/>
              <a:defRPr sz="6000" u="sng"/>
            </a:lvl6pPr>
            <a:lvl7pPr lvl="6" algn="ctr" rtl="0">
              <a:spcBef>
                <a:spcPts val="0"/>
              </a:spcBef>
              <a:spcAft>
                <a:spcPts val="0"/>
              </a:spcAft>
              <a:buSzPts val="6000"/>
              <a:buNone/>
              <a:defRPr sz="6000" u="sng"/>
            </a:lvl7pPr>
            <a:lvl8pPr lvl="7" algn="ctr" rtl="0">
              <a:spcBef>
                <a:spcPts val="0"/>
              </a:spcBef>
              <a:spcAft>
                <a:spcPts val="0"/>
              </a:spcAft>
              <a:buSzPts val="6000"/>
              <a:buNone/>
              <a:defRPr sz="6000" u="sng"/>
            </a:lvl8pPr>
            <a:lvl9pPr lvl="8" algn="ctr" rtl="0">
              <a:spcBef>
                <a:spcPts val="0"/>
              </a:spcBef>
              <a:spcAft>
                <a:spcPts val="0"/>
              </a:spcAft>
              <a:buSzPts val="6000"/>
              <a:buNone/>
              <a:defRPr sz="6000" u="sng"/>
            </a:lvl9pPr>
          </a:lstStyle>
          <a:p>
            <a:r>
              <a:t>xx%</a:t>
            </a:r>
          </a:p>
        </p:txBody>
      </p:sp>
      <p:sp>
        <p:nvSpPr>
          <p:cNvPr id="134" name="Google Shape;134;p20"/>
          <p:cNvSpPr txBox="1">
            <a:spLocks noGrp="1"/>
          </p:cNvSpPr>
          <p:nvPr>
            <p:ph type="subTitle" idx="5"/>
          </p:nvPr>
        </p:nvSpPr>
        <p:spPr>
          <a:xfrm>
            <a:off x="1195800" y="3898899"/>
            <a:ext cx="3094800" cy="365700"/>
          </a:xfrm>
          <a:prstGeom prst="rect">
            <a:avLst/>
          </a:prstGeom>
          <a:solidFill>
            <a:schemeClr val="lt1"/>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35" name="Google Shape;135;p20"/>
          <p:cNvSpPr>
            <a:spLocks noGrp="1"/>
          </p:cNvSpPr>
          <p:nvPr>
            <p:ph type="pic" idx="6"/>
          </p:nvPr>
        </p:nvSpPr>
        <p:spPr>
          <a:xfrm>
            <a:off x="5952390" y="61200"/>
            <a:ext cx="5021100" cy="5021100"/>
          </a:xfrm>
          <a:prstGeom prst="ellipse">
            <a:avLst/>
          </a:prstGeom>
          <a:noFill/>
          <a:ln>
            <a:noFill/>
          </a:ln>
        </p:spPr>
      </p:sp>
      <p:sp>
        <p:nvSpPr>
          <p:cNvPr id="136" name="Google Shape;136;p20"/>
          <p:cNvSpPr/>
          <p:nvPr/>
        </p:nvSpPr>
        <p:spPr>
          <a:xfrm>
            <a:off x="-5173210" y="3196325"/>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137"/>
        <p:cNvGrpSpPr/>
        <p:nvPr/>
      </p:nvGrpSpPr>
      <p:grpSpPr>
        <a:xfrm>
          <a:off x="0" y="0"/>
          <a:ext cx="0" cy="0"/>
          <a:chOff x="0" y="0"/>
          <a:chExt cx="0" cy="0"/>
        </a:xfrm>
      </p:grpSpPr>
      <p:sp>
        <p:nvSpPr>
          <p:cNvPr id="138" name="Google Shape;138;p21"/>
          <p:cNvSpPr>
            <a:spLocks noGrp="1"/>
          </p:cNvSpPr>
          <p:nvPr>
            <p:ph type="pic" idx="2"/>
          </p:nvPr>
        </p:nvSpPr>
        <p:spPr>
          <a:xfrm>
            <a:off x="5952744" y="64008"/>
            <a:ext cx="5020200" cy="5020200"/>
          </a:xfrm>
          <a:prstGeom prst="ellipse">
            <a:avLst/>
          </a:prstGeom>
          <a:noFill/>
          <a:ln w="152400" cap="flat" cmpd="sng">
            <a:solidFill>
              <a:schemeClr val="dk2"/>
            </a:solidFill>
            <a:prstDash val="solid"/>
            <a:round/>
            <a:headEnd type="none" w="sm" len="sm"/>
            <a:tailEnd type="none" w="sm" len="sm"/>
          </a:ln>
        </p:spPr>
      </p:sp>
      <p:sp>
        <p:nvSpPr>
          <p:cNvPr id="139" name="Google Shape;139;p21"/>
          <p:cNvSpPr txBox="1">
            <a:spLocks noGrp="1"/>
          </p:cNvSpPr>
          <p:nvPr>
            <p:ph type="title"/>
          </p:nvPr>
        </p:nvSpPr>
        <p:spPr>
          <a:xfrm>
            <a:off x="724650" y="576044"/>
            <a:ext cx="4947900" cy="1097400"/>
          </a:xfrm>
          <a:prstGeom prst="rect">
            <a:avLst/>
          </a:prstGeom>
          <a:noFill/>
        </p:spPr>
        <p:txBody>
          <a:bodyPr spcFirstLastPara="1" wrap="square" lIns="91425" tIns="91425" rIns="91425" bIns="91425" anchor="t" anchorCtr="0">
            <a:noAutofit/>
          </a:bodyPr>
          <a:lstStyle>
            <a:lvl1pPr lvl="0" algn="l" rtl="0">
              <a:spcBef>
                <a:spcPts val="0"/>
              </a:spcBef>
              <a:spcAft>
                <a:spcPts val="0"/>
              </a:spcAft>
              <a:buSzPts val="3000"/>
              <a:buNone/>
              <a:defRPr sz="6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0" name="Google Shape;140;p21"/>
          <p:cNvSpPr txBox="1">
            <a:spLocks noGrp="1"/>
          </p:cNvSpPr>
          <p:nvPr>
            <p:ph type="subTitle" idx="1"/>
          </p:nvPr>
        </p:nvSpPr>
        <p:spPr>
          <a:xfrm>
            <a:off x="724650" y="1674589"/>
            <a:ext cx="4951500" cy="91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1" name="Google Shape;141;p21"/>
          <p:cNvSpPr/>
          <p:nvPr/>
        </p:nvSpPr>
        <p:spPr>
          <a:xfrm>
            <a:off x="-1097205" y="-6304274"/>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142" name="Google Shape;142;p21"/>
          <p:cNvSpPr/>
          <p:nvPr/>
        </p:nvSpPr>
        <p:spPr>
          <a:xfrm>
            <a:off x="-2284826" y="4599424"/>
            <a:ext cx="3641700" cy="3641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143" name="Google Shape;143;p21"/>
          <p:cNvSpPr txBox="1"/>
          <p:nvPr/>
        </p:nvSpPr>
        <p:spPr>
          <a:xfrm>
            <a:off x="724650" y="3714250"/>
            <a:ext cx="3754800" cy="46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Assistant"/>
                <a:ea typeface="Assistant"/>
                <a:cs typeface="Assistant"/>
                <a:sym typeface="Assistant"/>
              </a:rPr>
              <a:t>CREDITS: This presentation template was created by </a:t>
            </a:r>
            <a:r>
              <a:rPr lang="en" sz="1000" b="1" u="sng">
                <a:solidFill>
                  <a:schemeClr val="dk1"/>
                </a:solidFill>
                <a:latin typeface="Assistant"/>
                <a:ea typeface="Assistant"/>
                <a:cs typeface="Assistant"/>
                <a:sym typeface="Assistant"/>
                <a:hlinkClick r:id="rId2">
                  <a:extLst>
                    <a:ext uri="{A12FA001-AC4F-418D-AE19-62706E023703}">
                      <ahyp:hlinkClr xmlns:ahyp="http://schemas.microsoft.com/office/drawing/2018/hyperlinkcolor" val="tx"/>
                    </a:ext>
                  </a:extLst>
                </a:hlinkClick>
              </a:rPr>
              <a:t>Slidesgo</a:t>
            </a:r>
            <a:r>
              <a:rPr lang="en" sz="1000">
                <a:solidFill>
                  <a:schemeClr val="dk1"/>
                </a:solidFill>
                <a:latin typeface="Assistant"/>
                <a:ea typeface="Assistant"/>
                <a:cs typeface="Assistant"/>
                <a:sym typeface="Assistant"/>
              </a:rPr>
              <a:t>, including icons by </a:t>
            </a:r>
            <a:r>
              <a:rPr lang="en" sz="1000" b="1" u="sng">
                <a:solidFill>
                  <a:schemeClr val="dk1"/>
                </a:solidFill>
                <a:latin typeface="Assistant"/>
                <a:ea typeface="Assistant"/>
                <a:cs typeface="Assistant"/>
                <a:sym typeface="Assistant"/>
                <a:hlinkClick r:id="rId3">
                  <a:extLst>
                    <a:ext uri="{A12FA001-AC4F-418D-AE19-62706E023703}">
                      <ahyp:hlinkClr xmlns:ahyp="http://schemas.microsoft.com/office/drawing/2018/hyperlinkcolor" val="tx"/>
                    </a:ext>
                  </a:extLst>
                </a:hlinkClick>
              </a:rPr>
              <a:t>Flaticon</a:t>
            </a:r>
            <a:r>
              <a:rPr lang="en" sz="1000">
                <a:solidFill>
                  <a:schemeClr val="dk1"/>
                </a:solidFill>
                <a:latin typeface="Assistant"/>
                <a:ea typeface="Assistant"/>
                <a:cs typeface="Assistant"/>
                <a:sym typeface="Assistant"/>
              </a:rPr>
              <a:t>, infographics &amp; images by </a:t>
            </a:r>
            <a:r>
              <a:rPr lang="en" sz="1000" b="1" u="sng">
                <a:solidFill>
                  <a:schemeClr val="dk1"/>
                </a:solidFill>
                <a:latin typeface="Assistant"/>
                <a:ea typeface="Assistant"/>
                <a:cs typeface="Assistant"/>
                <a:sym typeface="Assistant"/>
                <a:hlinkClick r:id="rId4">
                  <a:extLst>
                    <a:ext uri="{A12FA001-AC4F-418D-AE19-62706E023703}">
                      <ahyp:hlinkClr xmlns:ahyp="http://schemas.microsoft.com/office/drawing/2018/hyperlinkcolor" val="tx"/>
                    </a:ext>
                  </a:extLst>
                </a:hlinkClick>
              </a:rPr>
              <a:t>Freepik</a:t>
            </a:r>
            <a:endParaRPr sz="1000" b="1" u="sng">
              <a:solidFill>
                <a:schemeClr val="dk1"/>
              </a:solidFill>
              <a:latin typeface="Assistant"/>
              <a:ea typeface="Assistant"/>
              <a:cs typeface="Assistant"/>
              <a:sym typeface="Assistan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44"/>
        <p:cNvGrpSpPr/>
        <p:nvPr/>
      </p:nvGrpSpPr>
      <p:grpSpPr>
        <a:xfrm>
          <a:off x="0" y="0"/>
          <a:ext cx="0" cy="0"/>
          <a:chOff x="0" y="0"/>
          <a:chExt cx="0" cy="0"/>
        </a:xfrm>
      </p:grpSpPr>
      <p:sp>
        <p:nvSpPr>
          <p:cNvPr id="145" name="Google Shape;145;p22"/>
          <p:cNvSpPr/>
          <p:nvPr/>
        </p:nvSpPr>
        <p:spPr>
          <a:xfrm>
            <a:off x="-4655530" y="-4598899"/>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146" name="Google Shape;146;p22"/>
          <p:cNvSpPr/>
          <p:nvPr/>
        </p:nvSpPr>
        <p:spPr>
          <a:xfrm>
            <a:off x="7450074" y="4326999"/>
            <a:ext cx="3641700" cy="3641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47"/>
        <p:cNvGrpSpPr/>
        <p:nvPr/>
      </p:nvGrpSpPr>
      <p:grpSpPr>
        <a:xfrm>
          <a:off x="0" y="0"/>
          <a:ext cx="0" cy="0"/>
          <a:chOff x="0" y="0"/>
          <a:chExt cx="0" cy="0"/>
        </a:xfrm>
      </p:grpSpPr>
      <p:sp>
        <p:nvSpPr>
          <p:cNvPr id="148" name="Google Shape;148;p23"/>
          <p:cNvSpPr/>
          <p:nvPr/>
        </p:nvSpPr>
        <p:spPr>
          <a:xfrm>
            <a:off x="-5960580" y="1035701"/>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149" name="Google Shape;149;p23"/>
          <p:cNvSpPr/>
          <p:nvPr/>
        </p:nvSpPr>
        <p:spPr>
          <a:xfrm>
            <a:off x="8103199" y="-2258876"/>
            <a:ext cx="3641700" cy="3641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00"/>
        <p:cNvGrpSpPr/>
        <p:nvPr/>
      </p:nvGrpSpPr>
      <p:grpSpPr>
        <a:xfrm>
          <a:off x="0" y="0"/>
          <a:ext cx="0" cy="0"/>
          <a:chOff x="0" y="0"/>
          <a:chExt cx="0" cy="0"/>
        </a:xfrm>
      </p:grpSpPr>
      <p:sp>
        <p:nvSpPr>
          <p:cNvPr id="101" name="Google Shape;101;p18"/>
          <p:cNvSpPr txBox="1">
            <a:spLocks noGrp="1"/>
          </p:cNvSpPr>
          <p:nvPr>
            <p:ph type="title"/>
          </p:nvPr>
        </p:nvSpPr>
        <p:spPr>
          <a:xfrm>
            <a:off x="691266" y="2270175"/>
            <a:ext cx="1822500" cy="7314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2" name="Google Shape;102;p18"/>
          <p:cNvSpPr txBox="1">
            <a:spLocks noGrp="1"/>
          </p:cNvSpPr>
          <p:nvPr>
            <p:ph type="subTitle" idx="1"/>
          </p:nvPr>
        </p:nvSpPr>
        <p:spPr>
          <a:xfrm>
            <a:off x="691275" y="2862576"/>
            <a:ext cx="1822500" cy="138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3" name="Google Shape;103;p18"/>
          <p:cNvSpPr txBox="1">
            <a:spLocks noGrp="1"/>
          </p:cNvSpPr>
          <p:nvPr>
            <p:ph type="title" idx="2"/>
          </p:nvPr>
        </p:nvSpPr>
        <p:spPr>
          <a:xfrm>
            <a:off x="4635226" y="2270175"/>
            <a:ext cx="1822500" cy="7314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4" name="Google Shape;104;p18"/>
          <p:cNvSpPr txBox="1">
            <a:spLocks noGrp="1"/>
          </p:cNvSpPr>
          <p:nvPr>
            <p:ph type="subTitle" idx="3"/>
          </p:nvPr>
        </p:nvSpPr>
        <p:spPr>
          <a:xfrm>
            <a:off x="4635226" y="2862576"/>
            <a:ext cx="1822500" cy="138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5" name="Google Shape;105;p18"/>
          <p:cNvSpPr txBox="1">
            <a:spLocks noGrp="1"/>
          </p:cNvSpPr>
          <p:nvPr>
            <p:ph type="title" idx="4"/>
          </p:nvPr>
        </p:nvSpPr>
        <p:spPr>
          <a:xfrm>
            <a:off x="2664594" y="2270189"/>
            <a:ext cx="1819800" cy="7314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6" name="Google Shape;106;p18"/>
          <p:cNvSpPr txBox="1">
            <a:spLocks noGrp="1"/>
          </p:cNvSpPr>
          <p:nvPr>
            <p:ph type="subTitle" idx="5"/>
          </p:nvPr>
        </p:nvSpPr>
        <p:spPr>
          <a:xfrm>
            <a:off x="2663248" y="2862594"/>
            <a:ext cx="1822500" cy="138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7" name="Google Shape;107;p18"/>
          <p:cNvSpPr txBox="1">
            <a:spLocks noGrp="1"/>
          </p:cNvSpPr>
          <p:nvPr>
            <p:ph type="title" idx="6"/>
          </p:nvPr>
        </p:nvSpPr>
        <p:spPr>
          <a:xfrm>
            <a:off x="6630234" y="2270189"/>
            <a:ext cx="1822500" cy="7314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8" name="Google Shape;108;p18"/>
          <p:cNvSpPr txBox="1">
            <a:spLocks noGrp="1"/>
          </p:cNvSpPr>
          <p:nvPr>
            <p:ph type="subTitle" idx="7"/>
          </p:nvPr>
        </p:nvSpPr>
        <p:spPr>
          <a:xfrm>
            <a:off x="6630229" y="2862594"/>
            <a:ext cx="1822500" cy="138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9" name="Google Shape;109;p18"/>
          <p:cNvSpPr txBox="1">
            <a:spLocks noGrp="1"/>
          </p:cNvSpPr>
          <p:nvPr>
            <p:ph type="title" idx="8"/>
          </p:nvPr>
        </p:nvSpPr>
        <p:spPr>
          <a:xfrm>
            <a:off x="720000" y="365760"/>
            <a:ext cx="7704000" cy="548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10" name="Google Shape;110;p18"/>
          <p:cNvSpPr/>
          <p:nvPr/>
        </p:nvSpPr>
        <p:spPr>
          <a:xfrm>
            <a:off x="-2289676" y="-2999001"/>
            <a:ext cx="3641700" cy="3641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111" name="Google Shape;111;p18"/>
          <p:cNvSpPr/>
          <p:nvPr/>
        </p:nvSpPr>
        <p:spPr>
          <a:xfrm>
            <a:off x="8644870" y="-277174"/>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Tree>
    <p:extLst>
      <p:ext uri="{BB962C8B-B14F-4D97-AF65-F5344CB8AC3E}">
        <p14:creationId xmlns:p14="http://schemas.microsoft.com/office/powerpoint/2010/main" val="3040224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1704450" y="2227064"/>
            <a:ext cx="5735100" cy="1408200"/>
          </a:xfrm>
          <a:prstGeom prst="rect">
            <a:avLst/>
          </a:prstGeom>
          <a:noFill/>
        </p:spPr>
        <p:txBody>
          <a:bodyPr spcFirstLastPara="1" wrap="square" lIns="91425" tIns="91425" rIns="91425" bIns="91425" anchor="t" anchorCtr="0">
            <a:noAutofit/>
          </a:bodyPr>
          <a:lstStyle>
            <a:lvl1pPr lvl="0">
              <a:spcBef>
                <a:spcPts val="0"/>
              </a:spcBef>
              <a:spcAft>
                <a:spcPts val="0"/>
              </a:spcAft>
              <a:buSzPts val="3600"/>
              <a:buNone/>
              <a:defRPr sz="4500"/>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15" name="Google Shape;15;p3"/>
          <p:cNvSpPr txBox="1">
            <a:spLocks noGrp="1"/>
          </p:cNvSpPr>
          <p:nvPr>
            <p:ph type="title" idx="2" hasCustomPrompt="1"/>
          </p:nvPr>
        </p:nvSpPr>
        <p:spPr>
          <a:xfrm>
            <a:off x="4082250" y="1332258"/>
            <a:ext cx="979500" cy="548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 name="Google Shape;16;p3"/>
          <p:cNvSpPr txBox="1">
            <a:spLocks noGrp="1"/>
          </p:cNvSpPr>
          <p:nvPr>
            <p:ph type="subTitle" idx="1"/>
          </p:nvPr>
        </p:nvSpPr>
        <p:spPr>
          <a:xfrm>
            <a:off x="1707900" y="3719892"/>
            <a:ext cx="5728200" cy="365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 name="Google Shape;17;p3"/>
          <p:cNvSpPr/>
          <p:nvPr/>
        </p:nvSpPr>
        <p:spPr>
          <a:xfrm flipH="1">
            <a:off x="-2928480" y="1243399"/>
            <a:ext cx="3641700" cy="3641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18" name="Google Shape;18;p3"/>
          <p:cNvSpPr/>
          <p:nvPr/>
        </p:nvSpPr>
        <p:spPr>
          <a:xfrm flipH="1">
            <a:off x="6742574" y="-5151049"/>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1285017" y="2336345"/>
            <a:ext cx="3211500" cy="365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18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 name="Google Shape;26;p5"/>
          <p:cNvSpPr txBox="1">
            <a:spLocks noGrp="1"/>
          </p:cNvSpPr>
          <p:nvPr>
            <p:ph type="title" idx="2"/>
          </p:nvPr>
        </p:nvSpPr>
        <p:spPr>
          <a:xfrm>
            <a:off x="4647783" y="2336345"/>
            <a:ext cx="3211500" cy="365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18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 name="Google Shape;27;p5"/>
          <p:cNvSpPr txBox="1">
            <a:spLocks noGrp="1"/>
          </p:cNvSpPr>
          <p:nvPr>
            <p:ph type="subTitle" idx="1"/>
          </p:nvPr>
        </p:nvSpPr>
        <p:spPr>
          <a:xfrm>
            <a:off x="4647783" y="2564945"/>
            <a:ext cx="3211500" cy="118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5"/>
          <p:cNvSpPr txBox="1">
            <a:spLocks noGrp="1"/>
          </p:cNvSpPr>
          <p:nvPr>
            <p:ph type="subTitle" idx="3"/>
          </p:nvPr>
        </p:nvSpPr>
        <p:spPr>
          <a:xfrm>
            <a:off x="1284717" y="2564945"/>
            <a:ext cx="3212100" cy="118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9" name="Google Shape;29;p5"/>
          <p:cNvSpPr txBox="1">
            <a:spLocks noGrp="1"/>
          </p:cNvSpPr>
          <p:nvPr>
            <p:ph type="title" idx="4"/>
          </p:nvPr>
        </p:nvSpPr>
        <p:spPr>
          <a:xfrm>
            <a:off x="720000" y="365750"/>
            <a:ext cx="7710900" cy="548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Clr>
                <a:schemeClr val="lt1"/>
              </a:buClr>
              <a:buSzPts val="3500"/>
              <a:buNone/>
              <a:defRPr>
                <a:solidFill>
                  <a:schemeClr val="lt1"/>
                </a:solidFill>
              </a:defRPr>
            </a:lvl2pPr>
            <a:lvl3pPr lvl="2" algn="ctr" rtl="0">
              <a:spcBef>
                <a:spcPts val="0"/>
              </a:spcBef>
              <a:spcAft>
                <a:spcPts val="0"/>
              </a:spcAft>
              <a:buClr>
                <a:schemeClr val="lt1"/>
              </a:buClr>
              <a:buSzPts val="3500"/>
              <a:buNone/>
              <a:defRPr>
                <a:solidFill>
                  <a:schemeClr val="lt1"/>
                </a:solidFill>
              </a:defRPr>
            </a:lvl3pPr>
            <a:lvl4pPr lvl="3" algn="ctr" rtl="0">
              <a:spcBef>
                <a:spcPts val="0"/>
              </a:spcBef>
              <a:spcAft>
                <a:spcPts val="0"/>
              </a:spcAft>
              <a:buClr>
                <a:schemeClr val="lt1"/>
              </a:buClr>
              <a:buSzPts val="3500"/>
              <a:buNone/>
              <a:defRPr>
                <a:solidFill>
                  <a:schemeClr val="lt1"/>
                </a:solidFill>
              </a:defRPr>
            </a:lvl4pPr>
            <a:lvl5pPr lvl="4" algn="ctr" rtl="0">
              <a:spcBef>
                <a:spcPts val="0"/>
              </a:spcBef>
              <a:spcAft>
                <a:spcPts val="0"/>
              </a:spcAft>
              <a:buClr>
                <a:schemeClr val="lt1"/>
              </a:buClr>
              <a:buSzPts val="3500"/>
              <a:buNone/>
              <a:defRPr>
                <a:solidFill>
                  <a:schemeClr val="lt1"/>
                </a:solidFill>
              </a:defRPr>
            </a:lvl5pPr>
            <a:lvl6pPr lvl="5" algn="ctr" rtl="0">
              <a:spcBef>
                <a:spcPts val="0"/>
              </a:spcBef>
              <a:spcAft>
                <a:spcPts val="0"/>
              </a:spcAft>
              <a:buClr>
                <a:schemeClr val="lt1"/>
              </a:buClr>
              <a:buSzPts val="3500"/>
              <a:buNone/>
              <a:defRPr>
                <a:solidFill>
                  <a:schemeClr val="lt1"/>
                </a:solidFill>
              </a:defRPr>
            </a:lvl6pPr>
            <a:lvl7pPr lvl="6" algn="ctr" rtl="0">
              <a:spcBef>
                <a:spcPts val="0"/>
              </a:spcBef>
              <a:spcAft>
                <a:spcPts val="0"/>
              </a:spcAft>
              <a:buClr>
                <a:schemeClr val="lt1"/>
              </a:buClr>
              <a:buSzPts val="3500"/>
              <a:buNone/>
              <a:defRPr>
                <a:solidFill>
                  <a:schemeClr val="lt1"/>
                </a:solidFill>
              </a:defRPr>
            </a:lvl7pPr>
            <a:lvl8pPr lvl="7" algn="ctr" rtl="0">
              <a:spcBef>
                <a:spcPts val="0"/>
              </a:spcBef>
              <a:spcAft>
                <a:spcPts val="0"/>
              </a:spcAft>
              <a:buClr>
                <a:schemeClr val="lt1"/>
              </a:buClr>
              <a:buSzPts val="3500"/>
              <a:buNone/>
              <a:defRPr>
                <a:solidFill>
                  <a:schemeClr val="lt1"/>
                </a:solidFill>
              </a:defRPr>
            </a:lvl8pPr>
            <a:lvl9pPr lvl="8" algn="ctr" rtl="0">
              <a:spcBef>
                <a:spcPts val="0"/>
              </a:spcBef>
              <a:spcAft>
                <a:spcPts val="0"/>
              </a:spcAft>
              <a:buClr>
                <a:schemeClr val="lt1"/>
              </a:buClr>
              <a:buSzPts val="3500"/>
              <a:buNone/>
              <a:defRPr>
                <a:solidFill>
                  <a:schemeClr val="lt1"/>
                </a:solidFill>
              </a:defRPr>
            </a:lvl9pPr>
          </a:lstStyle>
          <a:p>
            <a:endParaRPr/>
          </a:p>
        </p:txBody>
      </p:sp>
      <p:sp>
        <p:nvSpPr>
          <p:cNvPr id="30" name="Google Shape;30;p5"/>
          <p:cNvSpPr/>
          <p:nvPr/>
        </p:nvSpPr>
        <p:spPr>
          <a:xfrm>
            <a:off x="-2356976" y="-2534651"/>
            <a:ext cx="3641700" cy="3641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31" name="Google Shape;31;p5"/>
          <p:cNvSpPr/>
          <p:nvPr/>
        </p:nvSpPr>
        <p:spPr>
          <a:xfrm>
            <a:off x="1238545" y="4599426"/>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a:spLocks noGrp="1"/>
          </p:cNvSpPr>
          <p:nvPr>
            <p:ph type="pic" idx="2"/>
          </p:nvPr>
        </p:nvSpPr>
        <p:spPr>
          <a:xfrm flipH="1">
            <a:off x="-1574814" y="280500"/>
            <a:ext cx="4582500" cy="4582500"/>
          </a:xfrm>
          <a:prstGeom prst="ellipse">
            <a:avLst/>
          </a:prstGeom>
          <a:noFill/>
          <a:ln>
            <a:noFill/>
          </a:ln>
        </p:spPr>
      </p:sp>
      <p:sp>
        <p:nvSpPr>
          <p:cNvPr id="38" name="Google Shape;38;p7"/>
          <p:cNvSpPr txBox="1">
            <a:spLocks noGrp="1"/>
          </p:cNvSpPr>
          <p:nvPr>
            <p:ph type="body" idx="1"/>
          </p:nvPr>
        </p:nvSpPr>
        <p:spPr>
          <a:xfrm flipH="1">
            <a:off x="4302725" y="1776800"/>
            <a:ext cx="4113600" cy="1760400"/>
          </a:xfrm>
          <a:prstGeom prst="rect">
            <a:avLst/>
          </a:prstGeom>
        </p:spPr>
        <p:txBody>
          <a:bodyPr spcFirstLastPara="1" wrap="square" lIns="91425" tIns="91425" rIns="91425" bIns="91425" anchor="ctr" anchorCtr="0">
            <a:noAutofit/>
          </a:bodyPr>
          <a:lstStyle>
            <a:lvl1pPr marL="457200" lvl="0" indent="-304800" rtl="0">
              <a:lnSpc>
                <a:spcPct val="100000"/>
              </a:lnSpc>
              <a:spcBef>
                <a:spcPts val="0"/>
              </a:spcBef>
              <a:spcAft>
                <a:spcPts val="0"/>
              </a:spcAft>
              <a:buClr>
                <a:schemeClr val="accent2"/>
              </a:buClr>
              <a:buSzPts val="1200"/>
              <a:buChar char="●"/>
              <a:defRPr/>
            </a:lvl1pPr>
            <a:lvl2pPr marL="914400" lvl="1" indent="-330200" rtl="0">
              <a:lnSpc>
                <a:spcPct val="100000"/>
              </a:lnSpc>
              <a:spcBef>
                <a:spcPts val="0"/>
              </a:spcBef>
              <a:spcAft>
                <a:spcPts val="0"/>
              </a:spcAft>
              <a:buSzPts val="1600"/>
              <a:buFont typeface="Nunito Light"/>
              <a:buChar char="○"/>
              <a:defRPr/>
            </a:lvl2pPr>
            <a:lvl3pPr marL="1371600" lvl="2" indent="-323850" rtl="0">
              <a:lnSpc>
                <a:spcPct val="100000"/>
              </a:lnSpc>
              <a:spcBef>
                <a:spcPts val="1600"/>
              </a:spcBef>
              <a:spcAft>
                <a:spcPts val="0"/>
              </a:spcAft>
              <a:buSzPts val="1500"/>
              <a:buFont typeface="Nunito Light"/>
              <a:buChar char="■"/>
              <a:defRPr/>
            </a:lvl3pPr>
            <a:lvl4pPr marL="1828800" lvl="3" indent="-323850" rtl="0">
              <a:lnSpc>
                <a:spcPct val="100000"/>
              </a:lnSpc>
              <a:spcBef>
                <a:spcPts val="1600"/>
              </a:spcBef>
              <a:spcAft>
                <a:spcPts val="0"/>
              </a:spcAft>
              <a:buSzPts val="1500"/>
              <a:buFont typeface="Nunito Light"/>
              <a:buChar char="●"/>
              <a:defRPr/>
            </a:lvl4pPr>
            <a:lvl5pPr marL="2286000" lvl="4" indent="-304800" rtl="0">
              <a:lnSpc>
                <a:spcPct val="100000"/>
              </a:lnSpc>
              <a:spcBef>
                <a:spcPts val="1600"/>
              </a:spcBef>
              <a:spcAft>
                <a:spcPts val="0"/>
              </a:spcAft>
              <a:buSzPts val="1200"/>
              <a:buFont typeface="Nunito Light"/>
              <a:buChar char="○"/>
              <a:defRPr/>
            </a:lvl5pPr>
            <a:lvl6pPr marL="2743200" lvl="5" indent="-304800" rtl="0">
              <a:lnSpc>
                <a:spcPct val="100000"/>
              </a:lnSpc>
              <a:spcBef>
                <a:spcPts val="1600"/>
              </a:spcBef>
              <a:spcAft>
                <a:spcPts val="0"/>
              </a:spcAft>
              <a:buSzPts val="1200"/>
              <a:buFont typeface="Nunito Light"/>
              <a:buChar char="■"/>
              <a:defRPr/>
            </a:lvl6pPr>
            <a:lvl7pPr marL="3200400" lvl="6" indent="-311150" rtl="0">
              <a:lnSpc>
                <a:spcPct val="100000"/>
              </a:lnSpc>
              <a:spcBef>
                <a:spcPts val="1600"/>
              </a:spcBef>
              <a:spcAft>
                <a:spcPts val="0"/>
              </a:spcAft>
              <a:buSzPts val="1300"/>
              <a:buFont typeface="Nunito Light"/>
              <a:buChar char="●"/>
              <a:defRPr/>
            </a:lvl7pPr>
            <a:lvl8pPr marL="3657600" lvl="7" indent="-311150" rtl="0">
              <a:lnSpc>
                <a:spcPct val="100000"/>
              </a:lnSpc>
              <a:spcBef>
                <a:spcPts val="1600"/>
              </a:spcBef>
              <a:spcAft>
                <a:spcPts val="0"/>
              </a:spcAft>
              <a:buSzPts val="1300"/>
              <a:buFont typeface="Nunito Light"/>
              <a:buChar char="○"/>
              <a:defRPr/>
            </a:lvl8pPr>
            <a:lvl9pPr marL="4114800" lvl="8" indent="-304800" rtl="0">
              <a:lnSpc>
                <a:spcPct val="100000"/>
              </a:lnSpc>
              <a:spcBef>
                <a:spcPts val="1600"/>
              </a:spcBef>
              <a:spcAft>
                <a:spcPts val="1600"/>
              </a:spcAft>
              <a:buSzPts val="1200"/>
              <a:buFont typeface="Nunito Light"/>
              <a:buChar char="■"/>
              <a:defRPr/>
            </a:lvl9pPr>
          </a:lstStyle>
          <a:p>
            <a:endParaRPr/>
          </a:p>
        </p:txBody>
      </p:sp>
      <p:sp>
        <p:nvSpPr>
          <p:cNvPr id="39" name="Google Shape;39;p7"/>
          <p:cNvSpPr txBox="1">
            <a:spLocks noGrp="1"/>
          </p:cNvSpPr>
          <p:nvPr>
            <p:ph type="title"/>
          </p:nvPr>
        </p:nvSpPr>
        <p:spPr>
          <a:xfrm>
            <a:off x="3478025" y="365750"/>
            <a:ext cx="4938300" cy="5487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0" name="Google Shape;40;p7"/>
          <p:cNvSpPr/>
          <p:nvPr/>
        </p:nvSpPr>
        <p:spPr>
          <a:xfrm>
            <a:off x="7652049" y="4192374"/>
            <a:ext cx="3641700" cy="3641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8"/>
          <p:cNvSpPr/>
          <p:nvPr/>
        </p:nvSpPr>
        <p:spPr>
          <a:xfrm>
            <a:off x="8690545" y="-1739024"/>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43" name="Google Shape;43;p8"/>
          <p:cNvSpPr/>
          <p:nvPr/>
        </p:nvSpPr>
        <p:spPr>
          <a:xfrm>
            <a:off x="-3188251" y="1383999"/>
            <a:ext cx="3641700" cy="3641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44" name="Google Shape;44;p8"/>
          <p:cNvSpPr txBox="1">
            <a:spLocks noGrp="1"/>
          </p:cNvSpPr>
          <p:nvPr>
            <p:ph type="title"/>
          </p:nvPr>
        </p:nvSpPr>
        <p:spPr>
          <a:xfrm>
            <a:off x="1280250" y="1482300"/>
            <a:ext cx="6583500" cy="21789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800"/>
              <a:buNone/>
              <a:defRPr sz="9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1119450" y="1702500"/>
            <a:ext cx="6905100" cy="822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6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7" name="Google Shape;47;p9"/>
          <p:cNvSpPr txBox="1">
            <a:spLocks noGrp="1"/>
          </p:cNvSpPr>
          <p:nvPr>
            <p:ph type="subTitle" idx="1"/>
          </p:nvPr>
        </p:nvSpPr>
        <p:spPr>
          <a:xfrm>
            <a:off x="1119450" y="2526598"/>
            <a:ext cx="6905100" cy="91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8" name="Google Shape;48;p9"/>
          <p:cNvSpPr/>
          <p:nvPr/>
        </p:nvSpPr>
        <p:spPr>
          <a:xfrm>
            <a:off x="-4924630" y="-4894049"/>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49" name="Google Shape;49;p9"/>
          <p:cNvSpPr/>
          <p:nvPr/>
        </p:nvSpPr>
        <p:spPr>
          <a:xfrm>
            <a:off x="7871974" y="4230324"/>
            <a:ext cx="3641700" cy="3641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a:spLocks noGrp="1"/>
          </p:cNvSpPr>
          <p:nvPr>
            <p:ph type="pic" idx="2"/>
          </p:nvPr>
        </p:nvSpPr>
        <p:spPr>
          <a:xfrm>
            <a:off x="100" y="0"/>
            <a:ext cx="9144000" cy="5143500"/>
          </a:xfrm>
          <a:prstGeom prst="rect">
            <a:avLst/>
          </a:prstGeom>
          <a:noFill/>
          <a:ln>
            <a:noFill/>
          </a:ln>
        </p:spPr>
      </p:sp>
      <p:sp>
        <p:nvSpPr>
          <p:cNvPr id="52" name="Google Shape;52;p10"/>
          <p:cNvSpPr txBox="1">
            <a:spLocks noGrp="1"/>
          </p:cNvSpPr>
          <p:nvPr>
            <p:ph type="title"/>
          </p:nvPr>
        </p:nvSpPr>
        <p:spPr>
          <a:xfrm>
            <a:off x="3847075" y="3592925"/>
            <a:ext cx="4583700" cy="1006500"/>
          </a:xfrm>
          <a:prstGeom prst="rect">
            <a:avLst/>
          </a:prstGeom>
          <a:solidFill>
            <a:schemeClr val="dk2"/>
          </a:solidFill>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8"/>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a:off x="1723785" y="1276675"/>
            <a:ext cx="2759400" cy="759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1" name="Google Shape;61;p13"/>
          <p:cNvSpPr txBox="1">
            <a:spLocks noGrp="1"/>
          </p:cNvSpPr>
          <p:nvPr>
            <p:ph type="title" idx="2"/>
          </p:nvPr>
        </p:nvSpPr>
        <p:spPr>
          <a:xfrm flipH="1">
            <a:off x="1723785" y="2340479"/>
            <a:ext cx="2759400" cy="759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2" name="Google Shape;62;p13"/>
          <p:cNvSpPr txBox="1">
            <a:spLocks noGrp="1"/>
          </p:cNvSpPr>
          <p:nvPr>
            <p:ph type="title" idx="3" hasCustomPrompt="1"/>
          </p:nvPr>
        </p:nvSpPr>
        <p:spPr>
          <a:xfrm>
            <a:off x="883516" y="1478381"/>
            <a:ext cx="759000" cy="365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title" idx="4" hasCustomPrompt="1"/>
          </p:nvPr>
        </p:nvSpPr>
        <p:spPr>
          <a:xfrm flipH="1">
            <a:off x="883516" y="2533913"/>
            <a:ext cx="759000" cy="3645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4" name="Google Shape;64;p13"/>
          <p:cNvSpPr txBox="1">
            <a:spLocks noGrp="1"/>
          </p:cNvSpPr>
          <p:nvPr>
            <p:ph type="title" idx="5"/>
          </p:nvPr>
        </p:nvSpPr>
        <p:spPr>
          <a:xfrm>
            <a:off x="720000" y="365760"/>
            <a:ext cx="7704000" cy="548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5" name="Google Shape;65;p13"/>
          <p:cNvSpPr txBox="1">
            <a:spLocks noGrp="1"/>
          </p:cNvSpPr>
          <p:nvPr>
            <p:ph type="title" idx="6"/>
          </p:nvPr>
        </p:nvSpPr>
        <p:spPr>
          <a:xfrm>
            <a:off x="1723785" y="3394147"/>
            <a:ext cx="2759400" cy="759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6" name="Google Shape;66;p13"/>
          <p:cNvSpPr txBox="1">
            <a:spLocks noGrp="1"/>
          </p:cNvSpPr>
          <p:nvPr>
            <p:ph type="title" idx="7"/>
          </p:nvPr>
        </p:nvSpPr>
        <p:spPr>
          <a:xfrm flipH="1">
            <a:off x="5503184" y="2337933"/>
            <a:ext cx="2757300" cy="759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7" name="Google Shape;67;p13"/>
          <p:cNvSpPr txBox="1">
            <a:spLocks noGrp="1"/>
          </p:cNvSpPr>
          <p:nvPr>
            <p:ph type="title" idx="8" hasCustomPrompt="1"/>
          </p:nvPr>
        </p:nvSpPr>
        <p:spPr>
          <a:xfrm>
            <a:off x="883516" y="3595711"/>
            <a:ext cx="759000" cy="3609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a:spLocks noGrp="1"/>
          </p:cNvSpPr>
          <p:nvPr>
            <p:ph type="title" idx="9" hasCustomPrompt="1"/>
          </p:nvPr>
        </p:nvSpPr>
        <p:spPr>
          <a:xfrm flipH="1">
            <a:off x="4687893" y="1478381"/>
            <a:ext cx="759000" cy="365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title" idx="13"/>
          </p:nvPr>
        </p:nvSpPr>
        <p:spPr>
          <a:xfrm>
            <a:off x="5503184" y="1276675"/>
            <a:ext cx="2757300" cy="759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0" name="Google Shape;70;p13"/>
          <p:cNvSpPr txBox="1">
            <a:spLocks noGrp="1"/>
          </p:cNvSpPr>
          <p:nvPr>
            <p:ph type="title" idx="14"/>
          </p:nvPr>
        </p:nvSpPr>
        <p:spPr>
          <a:xfrm flipH="1">
            <a:off x="5503184" y="3404275"/>
            <a:ext cx="2757300" cy="759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1" name="Google Shape;71;p13"/>
          <p:cNvSpPr txBox="1">
            <a:spLocks noGrp="1"/>
          </p:cNvSpPr>
          <p:nvPr>
            <p:ph type="title" idx="15" hasCustomPrompt="1"/>
          </p:nvPr>
        </p:nvSpPr>
        <p:spPr>
          <a:xfrm>
            <a:off x="4687893" y="3595711"/>
            <a:ext cx="759000" cy="3609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a:spLocks noGrp="1"/>
          </p:cNvSpPr>
          <p:nvPr>
            <p:ph type="title" idx="16" hasCustomPrompt="1"/>
          </p:nvPr>
        </p:nvSpPr>
        <p:spPr>
          <a:xfrm flipH="1">
            <a:off x="4687893" y="2533913"/>
            <a:ext cx="759000" cy="3645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 name="Google Shape;73;p13"/>
          <p:cNvSpPr/>
          <p:nvPr/>
        </p:nvSpPr>
        <p:spPr>
          <a:xfrm>
            <a:off x="-6249805" y="-71424"/>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74" name="Google Shape;74;p13"/>
          <p:cNvSpPr/>
          <p:nvPr/>
        </p:nvSpPr>
        <p:spPr>
          <a:xfrm>
            <a:off x="7735399" y="-2879926"/>
            <a:ext cx="3641700" cy="3641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7750" y="365760"/>
            <a:ext cx="7708500" cy="548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Encode Sans SemiBold"/>
              <a:buNone/>
              <a:defRPr sz="3000">
                <a:solidFill>
                  <a:schemeClr val="dk1"/>
                </a:solidFill>
                <a:latin typeface="Encode Sans SemiBold"/>
                <a:ea typeface="Encode Sans SemiBold"/>
                <a:cs typeface="Encode Sans SemiBold"/>
                <a:sym typeface="Encode Sans SemiBold"/>
              </a:defRPr>
            </a:lvl1pPr>
            <a:lvl2pPr lvl="1"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2pPr>
            <a:lvl3pPr lvl="2"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3pPr>
            <a:lvl4pPr lvl="3"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4pPr>
            <a:lvl5pPr lvl="4"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5pPr>
            <a:lvl6pPr lvl="5"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6pPr>
            <a:lvl7pPr lvl="6"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7pPr>
            <a:lvl8pPr lvl="7"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8pPr>
            <a:lvl9pPr lvl="8"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9pPr>
          </a:lstStyle>
          <a:p>
            <a:endParaRPr/>
          </a:p>
        </p:txBody>
      </p:sp>
      <p:sp>
        <p:nvSpPr>
          <p:cNvPr id="7" name="Google Shape;7;p1"/>
          <p:cNvSpPr txBox="1">
            <a:spLocks noGrp="1"/>
          </p:cNvSpPr>
          <p:nvPr>
            <p:ph type="body" idx="1"/>
          </p:nvPr>
        </p:nvSpPr>
        <p:spPr>
          <a:xfrm>
            <a:off x="692700" y="1351875"/>
            <a:ext cx="7711800" cy="32475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1pPr>
            <a:lvl2pPr marL="914400" lvl="1"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2pPr>
            <a:lvl3pPr marL="1371600" lvl="2"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3pPr>
            <a:lvl4pPr marL="1828800" lvl="3"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4pPr>
            <a:lvl5pPr marL="2286000" lvl="4"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5pPr>
            <a:lvl6pPr marL="2743200" lvl="5"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6pPr>
            <a:lvl7pPr marL="3200400" lvl="6"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7pPr>
            <a:lvl8pPr marL="3657600" lvl="7"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8pPr>
            <a:lvl9pPr marL="4114800" lvl="8"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6" r:id="rId7"/>
    <p:sldLayoutId id="2147483658" r:id="rId8"/>
    <p:sldLayoutId id="2147483659" r:id="rId9"/>
    <p:sldLayoutId id="2147483662" r:id="rId10"/>
    <p:sldLayoutId id="2147483666" r:id="rId11"/>
    <p:sldLayoutId id="2147483667" r:id="rId12"/>
    <p:sldLayoutId id="2147483668" r:id="rId13"/>
    <p:sldLayoutId id="2147483669" r:id="rId14"/>
    <p:sldLayoutId id="2147483673"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0.gif"/><Relationship Id="rId5" Type="http://schemas.openxmlformats.org/officeDocument/2006/relationships/image" Target="../media/image29.jpe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41.jpe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53.jpe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60.png"/><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3" name="Google Shape;163;p27"/>
          <p:cNvSpPr/>
          <p:nvPr/>
        </p:nvSpPr>
        <p:spPr>
          <a:xfrm>
            <a:off x="5361710" y="-765150"/>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Encode Sans"/>
              <a:ea typeface="Encode Sans"/>
              <a:cs typeface="Encode Sans"/>
              <a:sym typeface="Encode Sans"/>
            </a:endParaRPr>
          </a:p>
        </p:txBody>
      </p:sp>
      <p:pic>
        <p:nvPicPr>
          <p:cNvPr id="160" name="Google Shape;160;p27"/>
          <p:cNvPicPr preferRelativeResize="0"/>
          <p:nvPr/>
        </p:nvPicPr>
        <p:blipFill>
          <a:blip r:embed="rId3">
            <a:alphaModFix/>
          </a:blip>
          <a:stretch>
            <a:fillRect/>
          </a:stretch>
        </p:blipFill>
        <p:spPr>
          <a:xfrm>
            <a:off x="2172924" y="5821075"/>
            <a:ext cx="4187174" cy="2355275"/>
          </a:xfrm>
          <a:prstGeom prst="rect">
            <a:avLst/>
          </a:prstGeom>
          <a:noFill/>
          <a:ln w="76200" cap="flat" cmpd="sng">
            <a:solidFill>
              <a:srgbClr val="00FF00"/>
            </a:solidFill>
            <a:prstDash val="solid"/>
            <a:round/>
            <a:headEnd type="none" w="sm" len="sm"/>
            <a:tailEnd type="none" w="sm" len="sm"/>
          </a:ln>
        </p:spPr>
      </p:pic>
      <p:sp>
        <p:nvSpPr>
          <p:cNvPr id="161" name="Google Shape;161;p27"/>
          <p:cNvSpPr txBox="1">
            <a:spLocks noGrp="1"/>
          </p:cNvSpPr>
          <p:nvPr>
            <p:ph type="ctrTitle"/>
          </p:nvPr>
        </p:nvSpPr>
        <p:spPr>
          <a:xfrm>
            <a:off x="62936" y="816862"/>
            <a:ext cx="6007925" cy="1802022"/>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3600"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sym typeface="Encode Sans Medium"/>
              </a:rPr>
              <a:t>CHÀO MỪNG QUÝ THẦY CÔ ĐẾN VỚI BUỔI BÁO CÁO LẦN 2: </a:t>
            </a:r>
            <a:r>
              <a:rPr lang="en-US" sz="3600" b="0" dirty="0">
                <a:latin typeface="Calibri" panose="020F0502020204030204" pitchFamily="34" charset="0"/>
                <a:ea typeface="Calibri" panose="020F0502020204030204" pitchFamily="34" charset="0"/>
                <a:cs typeface="Calibri" panose="020F0502020204030204" pitchFamily="34" charset="0"/>
                <a:sym typeface="Encode Sans Medium"/>
              </a:rPr>
              <a:t>	</a:t>
            </a:r>
            <a:r>
              <a:rPr lang="en-US" sz="6500" b="1" dirty="0">
                <a:latin typeface="Calibri" panose="020F0502020204030204" pitchFamily="34" charset="0"/>
                <a:ea typeface="Calibri" panose="020F0502020204030204" pitchFamily="34" charset="0"/>
                <a:cs typeface="Calibri" panose="020F0502020204030204" pitchFamily="34" charset="0"/>
                <a:sym typeface="Encode Sans Medium"/>
              </a:rPr>
              <a:t>ĐỀ TÀI 21</a:t>
            </a:r>
            <a:endParaRPr lang="en-US" sz="6500" b="1" dirty="0">
              <a:latin typeface="Calibri" panose="020F0502020204030204" pitchFamily="34" charset="0"/>
              <a:ea typeface="Calibri" panose="020F0502020204030204" pitchFamily="34" charset="0"/>
              <a:cs typeface="Calibri" panose="020F0502020204030204" pitchFamily="34" charset="0"/>
            </a:endParaRPr>
          </a:p>
        </p:txBody>
      </p:sp>
      <p:pic>
        <p:nvPicPr>
          <p:cNvPr id="1032" name="Picture 8" descr="Texte De Lettrage De Bienvenue Illustration De Style De Calligraphie  Moderne | Vecteur Premium">
            <a:extLst>
              <a:ext uri="{FF2B5EF4-FFF2-40B4-BE49-F238E27FC236}">
                <a16:creationId xmlns:a16="http://schemas.microsoft.com/office/drawing/2014/main" id="{5725060F-1914-1415-2324-55753DCDBF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1710" y="1263518"/>
            <a:ext cx="4513079" cy="271073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6"/>
          <p:cNvSpPr/>
          <p:nvPr/>
        </p:nvSpPr>
        <p:spPr>
          <a:xfrm>
            <a:off x="5275558" y="-765150"/>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Encode Sans"/>
              <a:ea typeface="Encode Sans"/>
              <a:cs typeface="Encode Sans"/>
              <a:sym typeface="Encode Sans"/>
            </a:endParaRPr>
          </a:p>
        </p:txBody>
      </p:sp>
      <p:sp>
        <p:nvSpPr>
          <p:cNvPr id="2" name="Google Shape;201;p30">
            <a:extLst>
              <a:ext uri="{FF2B5EF4-FFF2-40B4-BE49-F238E27FC236}">
                <a16:creationId xmlns:a16="http://schemas.microsoft.com/office/drawing/2014/main" id="{F5E3C613-0D64-8C17-E6FA-41BD622EB544}"/>
              </a:ext>
            </a:extLst>
          </p:cNvPr>
          <p:cNvSpPr/>
          <p:nvPr/>
        </p:nvSpPr>
        <p:spPr>
          <a:xfrm>
            <a:off x="1424048" y="16430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3" name="Google Shape;202;p30">
            <a:extLst>
              <a:ext uri="{FF2B5EF4-FFF2-40B4-BE49-F238E27FC236}">
                <a16:creationId xmlns:a16="http://schemas.microsoft.com/office/drawing/2014/main" id="{F0CC999D-6F45-4B31-C800-FCC81B8EA49B}"/>
              </a:ext>
            </a:extLst>
          </p:cNvPr>
          <p:cNvSpPr txBox="1">
            <a:spLocks/>
          </p:cNvSpPr>
          <p:nvPr/>
        </p:nvSpPr>
        <p:spPr>
          <a:xfrm>
            <a:off x="2031333" y="88833"/>
            <a:ext cx="3674219"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US" sz="3500" b="1">
                <a:latin typeface="Calibri" panose="020F0502020204030204" pitchFamily="34" charset="0"/>
                <a:ea typeface="Calibri" panose="020F0502020204030204" pitchFamily="34" charset="0"/>
                <a:cs typeface="Calibri" panose="020F0502020204030204" pitchFamily="34" charset="0"/>
              </a:rPr>
              <a:t>REACTIVE SYSTEM </a:t>
            </a:r>
            <a:endParaRPr lang="en-US" sz="3500" b="1" dirty="0">
              <a:latin typeface="Calibri" panose="020F0502020204030204" pitchFamily="34" charset="0"/>
              <a:ea typeface="Calibri" panose="020F0502020204030204" pitchFamily="34" charset="0"/>
              <a:cs typeface="Calibri" panose="020F0502020204030204" pitchFamily="34" charset="0"/>
            </a:endParaRPr>
          </a:p>
        </p:txBody>
      </p:sp>
      <p:sp>
        <p:nvSpPr>
          <p:cNvPr id="4" name="Google Shape;203;p30">
            <a:extLst>
              <a:ext uri="{FF2B5EF4-FFF2-40B4-BE49-F238E27FC236}">
                <a16:creationId xmlns:a16="http://schemas.microsoft.com/office/drawing/2014/main" id="{BBDD7A5E-6FBC-656A-60BC-889FF3C95ED0}"/>
              </a:ext>
            </a:extLst>
          </p:cNvPr>
          <p:cNvSpPr txBox="1">
            <a:spLocks/>
          </p:cNvSpPr>
          <p:nvPr/>
        </p:nvSpPr>
        <p:spPr>
          <a:xfrm>
            <a:off x="1482797" y="326760"/>
            <a:ext cx="593915"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 sz="2500"/>
              <a:t>02</a:t>
            </a:r>
            <a:endParaRPr lang="en" sz="2500" dirty="0"/>
          </a:p>
        </p:txBody>
      </p:sp>
      <p:sp>
        <p:nvSpPr>
          <p:cNvPr id="6" name="Google Shape;192;p29">
            <a:extLst>
              <a:ext uri="{FF2B5EF4-FFF2-40B4-BE49-F238E27FC236}">
                <a16:creationId xmlns:a16="http://schemas.microsoft.com/office/drawing/2014/main" id="{80150B89-5FEE-CE0D-B58A-2F9E137EE6CA}"/>
              </a:ext>
            </a:extLst>
          </p:cNvPr>
          <p:cNvSpPr txBox="1">
            <a:spLocks/>
          </p:cNvSpPr>
          <p:nvPr/>
        </p:nvSpPr>
        <p:spPr>
          <a:xfrm>
            <a:off x="6522656" y="4507715"/>
            <a:ext cx="424897" cy="20472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b="1" dirty="0">
              <a:latin typeface="Calibri" panose="020F0502020204030204" pitchFamily="34" charset="0"/>
              <a:ea typeface="Calibri" panose="020F0502020204030204" pitchFamily="34" charset="0"/>
              <a:cs typeface="Calibri" panose="020F0502020204030204" pitchFamily="34" charset="0"/>
            </a:endParaRPr>
          </a:p>
        </p:txBody>
      </p:sp>
      <p:sp>
        <p:nvSpPr>
          <p:cNvPr id="5" name="Google Shape;192;p29">
            <a:extLst>
              <a:ext uri="{FF2B5EF4-FFF2-40B4-BE49-F238E27FC236}">
                <a16:creationId xmlns:a16="http://schemas.microsoft.com/office/drawing/2014/main" id="{240597EF-6334-2AB1-EFD3-43C177085934}"/>
              </a:ext>
            </a:extLst>
          </p:cNvPr>
          <p:cNvSpPr txBox="1">
            <a:spLocks/>
          </p:cNvSpPr>
          <p:nvPr/>
        </p:nvSpPr>
        <p:spPr>
          <a:xfrm>
            <a:off x="6522656" y="4507715"/>
            <a:ext cx="424897" cy="20472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b="1" dirty="0">
              <a:latin typeface="Calibri" panose="020F0502020204030204" pitchFamily="34" charset="0"/>
              <a:ea typeface="Calibri" panose="020F0502020204030204" pitchFamily="34" charset="0"/>
              <a:cs typeface="Calibri" panose="020F0502020204030204" pitchFamily="34" charset="0"/>
            </a:endParaRPr>
          </a:p>
        </p:txBody>
      </p:sp>
      <p:sp>
        <p:nvSpPr>
          <p:cNvPr id="7" name="Rectangle: Rounded Corners 6">
            <a:extLst>
              <a:ext uri="{FF2B5EF4-FFF2-40B4-BE49-F238E27FC236}">
                <a16:creationId xmlns:a16="http://schemas.microsoft.com/office/drawing/2014/main" id="{B7A0EF14-2B9E-DE46-8E13-4373D4A9C555}"/>
              </a:ext>
            </a:extLst>
          </p:cNvPr>
          <p:cNvSpPr/>
          <p:nvPr/>
        </p:nvSpPr>
        <p:spPr>
          <a:xfrm>
            <a:off x="333150" y="1007530"/>
            <a:ext cx="1668482" cy="7789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800" b="1" dirty="0" err="1">
                <a:solidFill>
                  <a:schemeClr val="bg1">
                    <a:lumMod val="10000"/>
                  </a:schemeClr>
                </a:solidFill>
              </a:rPr>
              <a:t>Thời</a:t>
            </a:r>
            <a:r>
              <a:rPr lang="en-US" sz="1800" b="1" dirty="0">
                <a:solidFill>
                  <a:schemeClr val="bg1">
                    <a:lumMod val="10000"/>
                  </a:schemeClr>
                </a:solidFill>
              </a:rPr>
              <a:t> </a:t>
            </a:r>
            <a:r>
              <a:rPr lang="en-US" sz="1800" b="1" dirty="0" err="1">
                <a:solidFill>
                  <a:schemeClr val="bg1">
                    <a:lumMod val="10000"/>
                  </a:schemeClr>
                </a:solidFill>
              </a:rPr>
              <a:t>gian</a:t>
            </a:r>
            <a:r>
              <a:rPr lang="en-US" sz="1800" b="1" dirty="0">
                <a:solidFill>
                  <a:schemeClr val="bg1">
                    <a:lumMod val="10000"/>
                  </a:schemeClr>
                </a:solidFill>
              </a:rPr>
              <a:t> </a:t>
            </a:r>
            <a:r>
              <a:rPr lang="en-US" sz="1800" b="1" dirty="0" err="1">
                <a:solidFill>
                  <a:schemeClr val="bg1">
                    <a:lumMod val="10000"/>
                  </a:schemeClr>
                </a:solidFill>
              </a:rPr>
              <a:t>phản</a:t>
            </a:r>
            <a:r>
              <a:rPr lang="en-US" sz="1800" b="1" dirty="0">
                <a:solidFill>
                  <a:schemeClr val="bg1">
                    <a:lumMod val="10000"/>
                  </a:schemeClr>
                </a:solidFill>
              </a:rPr>
              <a:t> </a:t>
            </a:r>
            <a:r>
              <a:rPr lang="en-US" sz="1800" b="1" dirty="0" err="1">
                <a:solidFill>
                  <a:schemeClr val="bg1">
                    <a:lumMod val="10000"/>
                  </a:schemeClr>
                </a:solidFill>
              </a:rPr>
              <a:t>hồi</a:t>
            </a:r>
            <a:endParaRPr lang="en-US" sz="1800" b="1" dirty="0">
              <a:solidFill>
                <a:schemeClr val="bg1">
                  <a:lumMod val="10000"/>
                </a:schemeClr>
              </a:solidFill>
            </a:endParaRPr>
          </a:p>
        </p:txBody>
      </p:sp>
      <p:sp>
        <p:nvSpPr>
          <p:cNvPr id="8" name="Rectangle: Rounded Corners 7">
            <a:extLst>
              <a:ext uri="{FF2B5EF4-FFF2-40B4-BE49-F238E27FC236}">
                <a16:creationId xmlns:a16="http://schemas.microsoft.com/office/drawing/2014/main" id="{FB829C6C-4AF5-02B3-DC8D-89964D896CA3}"/>
              </a:ext>
            </a:extLst>
          </p:cNvPr>
          <p:cNvSpPr/>
          <p:nvPr/>
        </p:nvSpPr>
        <p:spPr>
          <a:xfrm>
            <a:off x="6229999" y="816967"/>
            <a:ext cx="1668482" cy="7789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800" b="1" dirty="0" err="1">
                <a:solidFill>
                  <a:schemeClr val="bg1">
                    <a:lumMod val="10000"/>
                  </a:schemeClr>
                </a:solidFill>
              </a:rPr>
              <a:t>Tính</a:t>
            </a:r>
            <a:r>
              <a:rPr lang="en-US" sz="1800" b="1" dirty="0">
                <a:solidFill>
                  <a:schemeClr val="bg1">
                    <a:lumMod val="10000"/>
                  </a:schemeClr>
                </a:solidFill>
              </a:rPr>
              <a:t> </a:t>
            </a:r>
            <a:r>
              <a:rPr lang="en-US" sz="1800" b="1" dirty="0" err="1">
                <a:solidFill>
                  <a:schemeClr val="bg1">
                    <a:lumMod val="10000"/>
                  </a:schemeClr>
                </a:solidFill>
              </a:rPr>
              <a:t>kiên</a:t>
            </a:r>
            <a:r>
              <a:rPr lang="en-US" sz="1800" b="1" dirty="0">
                <a:solidFill>
                  <a:schemeClr val="bg1">
                    <a:lumMod val="10000"/>
                  </a:schemeClr>
                </a:solidFill>
              </a:rPr>
              <a:t> </a:t>
            </a:r>
            <a:r>
              <a:rPr lang="en-US" sz="1800" b="1" dirty="0" err="1">
                <a:solidFill>
                  <a:schemeClr val="bg1">
                    <a:lumMod val="10000"/>
                  </a:schemeClr>
                </a:solidFill>
              </a:rPr>
              <a:t>cố</a:t>
            </a:r>
            <a:endParaRPr lang="en-US" sz="1800" b="1" dirty="0">
              <a:solidFill>
                <a:schemeClr val="bg1">
                  <a:lumMod val="10000"/>
                </a:schemeClr>
              </a:solidFill>
            </a:endParaRPr>
          </a:p>
        </p:txBody>
      </p:sp>
      <p:sp>
        <p:nvSpPr>
          <p:cNvPr id="9" name="Rectangle: Rounded Corners 8">
            <a:extLst>
              <a:ext uri="{FF2B5EF4-FFF2-40B4-BE49-F238E27FC236}">
                <a16:creationId xmlns:a16="http://schemas.microsoft.com/office/drawing/2014/main" id="{FFFC257E-203B-A825-F61F-B68DAF2BEC7D}"/>
              </a:ext>
            </a:extLst>
          </p:cNvPr>
          <p:cNvSpPr/>
          <p:nvPr/>
        </p:nvSpPr>
        <p:spPr>
          <a:xfrm>
            <a:off x="6621289" y="3592139"/>
            <a:ext cx="1668482" cy="7789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800" b="1" dirty="0" err="1">
                <a:solidFill>
                  <a:schemeClr val="bg1">
                    <a:lumMod val="10000"/>
                  </a:schemeClr>
                </a:solidFill>
              </a:rPr>
              <a:t>Tính</a:t>
            </a:r>
            <a:r>
              <a:rPr lang="en-US" sz="1800" b="1" dirty="0">
                <a:solidFill>
                  <a:schemeClr val="bg1">
                    <a:lumMod val="10000"/>
                  </a:schemeClr>
                </a:solidFill>
              </a:rPr>
              <a:t> co </a:t>
            </a:r>
            <a:r>
              <a:rPr lang="en-US" sz="1800" b="1" dirty="0" err="1">
                <a:solidFill>
                  <a:schemeClr val="bg1">
                    <a:lumMod val="10000"/>
                  </a:schemeClr>
                </a:solidFill>
              </a:rPr>
              <a:t>giãn</a:t>
            </a:r>
            <a:endParaRPr lang="en-US" sz="1800" b="1" dirty="0">
              <a:solidFill>
                <a:schemeClr val="bg1">
                  <a:lumMod val="10000"/>
                </a:schemeClr>
              </a:solidFill>
            </a:endParaRPr>
          </a:p>
        </p:txBody>
      </p:sp>
      <p:pic>
        <p:nvPicPr>
          <p:cNvPr id="10" name="Picture 2" descr="What is Reactive Programming?. Hello everyone. In this article, let us… |  by Dineshchandgr - A Top writer in Technology | Javarevisited | Medium">
            <a:extLst>
              <a:ext uri="{FF2B5EF4-FFF2-40B4-BE49-F238E27FC236}">
                <a16:creationId xmlns:a16="http://schemas.microsoft.com/office/drawing/2014/main" id="{4DA1B75E-0E70-8189-3589-8A6251655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235" y="746494"/>
            <a:ext cx="3882764" cy="402050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1" name="Arrow: Right 10">
            <a:extLst>
              <a:ext uri="{FF2B5EF4-FFF2-40B4-BE49-F238E27FC236}">
                <a16:creationId xmlns:a16="http://schemas.microsoft.com/office/drawing/2014/main" id="{2B6B0493-729A-D5D7-FBBE-F7311FA11C27}"/>
              </a:ext>
            </a:extLst>
          </p:cNvPr>
          <p:cNvSpPr/>
          <p:nvPr/>
        </p:nvSpPr>
        <p:spPr>
          <a:xfrm rot="19213587">
            <a:off x="5731164" y="1718763"/>
            <a:ext cx="502580" cy="20472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rrow: Right 11">
            <a:extLst>
              <a:ext uri="{FF2B5EF4-FFF2-40B4-BE49-F238E27FC236}">
                <a16:creationId xmlns:a16="http://schemas.microsoft.com/office/drawing/2014/main" id="{8FE94EF6-02A8-3879-8C8C-15267C57554D}"/>
              </a:ext>
            </a:extLst>
          </p:cNvPr>
          <p:cNvSpPr/>
          <p:nvPr/>
        </p:nvSpPr>
        <p:spPr>
          <a:xfrm>
            <a:off x="5494510" y="3879237"/>
            <a:ext cx="818745" cy="20472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01879879-5A7F-48D1-B649-3D8E5B55BFEF}"/>
              </a:ext>
            </a:extLst>
          </p:cNvPr>
          <p:cNvSpPr/>
          <p:nvPr/>
        </p:nvSpPr>
        <p:spPr>
          <a:xfrm rot="10468923">
            <a:off x="2407806" y="1316454"/>
            <a:ext cx="603315" cy="20472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Arrow: Right 13">
            <a:extLst>
              <a:ext uri="{FF2B5EF4-FFF2-40B4-BE49-F238E27FC236}">
                <a16:creationId xmlns:a16="http://schemas.microsoft.com/office/drawing/2014/main" id="{CB8E1A71-0C4D-9F8C-A95E-A482329DD0B4}"/>
              </a:ext>
            </a:extLst>
          </p:cNvPr>
          <p:cNvSpPr/>
          <p:nvPr/>
        </p:nvSpPr>
        <p:spPr>
          <a:xfrm rot="8922448">
            <a:off x="2163807" y="2958991"/>
            <a:ext cx="366856" cy="20472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E3FE4E1E-DF9B-4100-181B-0AFFCFFCFD79}"/>
              </a:ext>
            </a:extLst>
          </p:cNvPr>
          <p:cNvSpPr/>
          <p:nvPr/>
        </p:nvSpPr>
        <p:spPr>
          <a:xfrm>
            <a:off x="144146" y="3341096"/>
            <a:ext cx="2151519" cy="7789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800" b="1" dirty="0" err="1">
                <a:solidFill>
                  <a:schemeClr val="bg1">
                    <a:lumMod val="10000"/>
                  </a:schemeClr>
                </a:solidFill>
              </a:rPr>
              <a:t>Khả</a:t>
            </a:r>
            <a:r>
              <a:rPr lang="en-US" sz="1800" b="1" dirty="0">
                <a:solidFill>
                  <a:schemeClr val="bg1">
                    <a:lumMod val="10000"/>
                  </a:schemeClr>
                </a:solidFill>
              </a:rPr>
              <a:t> </a:t>
            </a:r>
            <a:r>
              <a:rPr lang="en-US" sz="1800" b="1" dirty="0" err="1">
                <a:solidFill>
                  <a:schemeClr val="bg1">
                    <a:lumMod val="10000"/>
                  </a:schemeClr>
                </a:solidFill>
              </a:rPr>
              <a:t>năng</a:t>
            </a:r>
            <a:r>
              <a:rPr lang="en-US" sz="1800" b="1" dirty="0">
                <a:solidFill>
                  <a:schemeClr val="bg1">
                    <a:lumMod val="10000"/>
                  </a:schemeClr>
                </a:solidFill>
              </a:rPr>
              <a:t> </a:t>
            </a:r>
            <a:r>
              <a:rPr lang="en-US" sz="1800" b="1" dirty="0" err="1">
                <a:solidFill>
                  <a:schemeClr val="bg1">
                    <a:lumMod val="10000"/>
                  </a:schemeClr>
                </a:solidFill>
              </a:rPr>
              <a:t>truyền</a:t>
            </a:r>
            <a:r>
              <a:rPr lang="en-US" sz="1800" b="1" dirty="0">
                <a:solidFill>
                  <a:schemeClr val="bg1">
                    <a:lumMod val="10000"/>
                  </a:schemeClr>
                </a:solidFill>
              </a:rPr>
              <a:t> </a:t>
            </a:r>
            <a:r>
              <a:rPr lang="en-US" sz="1800" b="1" dirty="0" err="1">
                <a:solidFill>
                  <a:schemeClr val="bg1">
                    <a:lumMod val="10000"/>
                  </a:schemeClr>
                </a:solidFill>
              </a:rPr>
              <a:t>thông</a:t>
            </a:r>
            <a:r>
              <a:rPr lang="en-US" sz="1800" b="1" dirty="0">
                <a:solidFill>
                  <a:schemeClr val="bg1">
                    <a:lumMod val="10000"/>
                  </a:schemeClr>
                </a:solidFill>
              </a:rPr>
              <a:t> </a:t>
            </a:r>
            <a:r>
              <a:rPr lang="en-US" sz="1800" b="1" dirty="0" err="1">
                <a:solidFill>
                  <a:schemeClr val="bg1">
                    <a:lumMod val="10000"/>
                  </a:schemeClr>
                </a:solidFill>
              </a:rPr>
              <a:t>điệp</a:t>
            </a:r>
            <a:endParaRPr lang="en-US" sz="1800" b="1" dirty="0">
              <a:solidFill>
                <a:schemeClr val="bg1">
                  <a:lumMod val="10000"/>
                </a:schemeClr>
              </a:solidFill>
            </a:endParaRPr>
          </a:p>
        </p:txBody>
      </p:sp>
    </p:spTree>
    <p:extLst>
      <p:ext uri="{BB962C8B-B14F-4D97-AF65-F5344CB8AC3E}">
        <p14:creationId xmlns:p14="http://schemas.microsoft.com/office/powerpoint/2010/main" val="188557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randombar(horizontal)">
                                      <p:cBhvr>
                                        <p:cTn id="19" dur="500"/>
                                        <p:tgtEl>
                                          <p:spTgt spid="11"/>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randombar(horizontal)">
                                      <p:cBhvr>
                                        <p:cTn id="39" dur="500"/>
                                        <p:tgtEl>
                                          <p:spTgt spid="15"/>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randombar(horizontal)">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animBg="1"/>
      <p:bldP spid="12" grpId="0" animBg="1"/>
      <p:bldP spid="13" grpId="0" animBg="1"/>
      <p:bldP spid="14"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grpSp>
        <p:nvGrpSpPr>
          <p:cNvPr id="4" name="Google Shape;873;p48">
            <a:extLst>
              <a:ext uri="{FF2B5EF4-FFF2-40B4-BE49-F238E27FC236}">
                <a16:creationId xmlns:a16="http://schemas.microsoft.com/office/drawing/2014/main" id="{EE004A92-46B2-A2DD-CFC5-B8A9A3AC2186}"/>
              </a:ext>
            </a:extLst>
          </p:cNvPr>
          <p:cNvGrpSpPr/>
          <p:nvPr/>
        </p:nvGrpSpPr>
        <p:grpSpPr>
          <a:xfrm>
            <a:off x="8188257" y="4136002"/>
            <a:ext cx="1719104" cy="1719104"/>
            <a:chOff x="4315050" y="3606251"/>
            <a:chExt cx="1870625" cy="1870625"/>
          </a:xfrm>
        </p:grpSpPr>
        <p:sp>
          <p:nvSpPr>
            <p:cNvPr id="5" name="Google Shape;874;p48">
              <a:extLst>
                <a:ext uri="{FF2B5EF4-FFF2-40B4-BE49-F238E27FC236}">
                  <a16:creationId xmlns:a16="http://schemas.microsoft.com/office/drawing/2014/main" id="{BCAE1271-A317-AA11-008C-4B81F4623BAF}"/>
                </a:ext>
              </a:extLst>
            </p:cNvPr>
            <p:cNvSpPr/>
            <p:nvPr/>
          </p:nvSpPr>
          <p:spPr>
            <a:xfrm>
              <a:off x="4315050" y="3606251"/>
              <a:ext cx="1870625" cy="1870625"/>
            </a:xfrm>
            <a:custGeom>
              <a:avLst/>
              <a:gdLst/>
              <a:ahLst/>
              <a:cxnLst/>
              <a:rect l="l" t="t" r="r" b="b"/>
              <a:pathLst>
                <a:path w="74825" h="74825" extrusionOk="0">
                  <a:moveTo>
                    <a:pt x="37398" y="1445"/>
                  </a:moveTo>
                  <a:lnTo>
                    <a:pt x="38331" y="1475"/>
                  </a:lnTo>
                  <a:lnTo>
                    <a:pt x="39263" y="1505"/>
                  </a:lnTo>
                  <a:lnTo>
                    <a:pt x="40166" y="1565"/>
                  </a:lnTo>
                  <a:lnTo>
                    <a:pt x="41068" y="1656"/>
                  </a:lnTo>
                  <a:lnTo>
                    <a:pt x="41971" y="1746"/>
                  </a:lnTo>
                  <a:lnTo>
                    <a:pt x="42874" y="1866"/>
                  </a:lnTo>
                  <a:lnTo>
                    <a:pt x="43776" y="2017"/>
                  </a:lnTo>
                  <a:lnTo>
                    <a:pt x="44649" y="2197"/>
                  </a:lnTo>
                  <a:lnTo>
                    <a:pt x="45521" y="2378"/>
                  </a:lnTo>
                  <a:lnTo>
                    <a:pt x="46394" y="2588"/>
                  </a:lnTo>
                  <a:lnTo>
                    <a:pt x="47236" y="2829"/>
                  </a:lnTo>
                  <a:lnTo>
                    <a:pt x="48078" y="3070"/>
                  </a:lnTo>
                  <a:lnTo>
                    <a:pt x="48921" y="3340"/>
                  </a:lnTo>
                  <a:lnTo>
                    <a:pt x="49763" y="3641"/>
                  </a:lnTo>
                  <a:lnTo>
                    <a:pt x="50576" y="3942"/>
                  </a:lnTo>
                  <a:lnTo>
                    <a:pt x="51388" y="4273"/>
                  </a:lnTo>
                  <a:lnTo>
                    <a:pt x="52200" y="4634"/>
                  </a:lnTo>
                  <a:lnTo>
                    <a:pt x="52982" y="4995"/>
                  </a:lnTo>
                  <a:lnTo>
                    <a:pt x="53765" y="5386"/>
                  </a:lnTo>
                  <a:lnTo>
                    <a:pt x="54547" y="5807"/>
                  </a:lnTo>
                  <a:lnTo>
                    <a:pt x="55299" y="6229"/>
                  </a:lnTo>
                  <a:lnTo>
                    <a:pt x="56051" y="6680"/>
                  </a:lnTo>
                  <a:lnTo>
                    <a:pt x="56773" y="7131"/>
                  </a:lnTo>
                  <a:lnTo>
                    <a:pt x="57495" y="7613"/>
                  </a:lnTo>
                  <a:lnTo>
                    <a:pt x="58217" y="8094"/>
                  </a:lnTo>
                  <a:lnTo>
                    <a:pt x="58909" y="8605"/>
                  </a:lnTo>
                  <a:lnTo>
                    <a:pt x="59601" y="9147"/>
                  </a:lnTo>
                  <a:lnTo>
                    <a:pt x="60263" y="9689"/>
                  </a:lnTo>
                  <a:lnTo>
                    <a:pt x="60925" y="10230"/>
                  </a:lnTo>
                  <a:lnTo>
                    <a:pt x="61587" y="10802"/>
                  </a:lnTo>
                  <a:lnTo>
                    <a:pt x="62219" y="11403"/>
                  </a:lnTo>
                  <a:lnTo>
                    <a:pt x="62821" y="12005"/>
                  </a:lnTo>
                  <a:lnTo>
                    <a:pt x="63422" y="12607"/>
                  </a:lnTo>
                  <a:lnTo>
                    <a:pt x="64024" y="13239"/>
                  </a:lnTo>
                  <a:lnTo>
                    <a:pt x="64596" y="13901"/>
                  </a:lnTo>
                  <a:lnTo>
                    <a:pt x="65137" y="14562"/>
                  </a:lnTo>
                  <a:lnTo>
                    <a:pt x="65679" y="15224"/>
                  </a:lnTo>
                  <a:lnTo>
                    <a:pt x="66220" y="15916"/>
                  </a:lnTo>
                  <a:lnTo>
                    <a:pt x="66732" y="16608"/>
                  </a:lnTo>
                  <a:lnTo>
                    <a:pt x="67213" y="17330"/>
                  </a:lnTo>
                  <a:lnTo>
                    <a:pt x="67695" y="18052"/>
                  </a:lnTo>
                  <a:lnTo>
                    <a:pt x="68146" y="18775"/>
                  </a:lnTo>
                  <a:lnTo>
                    <a:pt x="68597" y="19527"/>
                  </a:lnTo>
                  <a:lnTo>
                    <a:pt x="69018" y="20279"/>
                  </a:lnTo>
                  <a:lnTo>
                    <a:pt x="69440" y="21061"/>
                  </a:lnTo>
                  <a:lnTo>
                    <a:pt x="69801" y="21843"/>
                  </a:lnTo>
                  <a:lnTo>
                    <a:pt x="70192" y="22626"/>
                  </a:lnTo>
                  <a:lnTo>
                    <a:pt x="70523" y="23438"/>
                  </a:lnTo>
                  <a:lnTo>
                    <a:pt x="70854" y="24250"/>
                  </a:lnTo>
                  <a:lnTo>
                    <a:pt x="71185" y="25063"/>
                  </a:lnTo>
                  <a:lnTo>
                    <a:pt x="71485" y="25905"/>
                  </a:lnTo>
                  <a:lnTo>
                    <a:pt x="71756" y="26717"/>
                  </a:lnTo>
                  <a:lnTo>
                    <a:pt x="71997" y="27590"/>
                  </a:lnTo>
                  <a:lnTo>
                    <a:pt x="72238" y="28432"/>
                  </a:lnTo>
                  <a:lnTo>
                    <a:pt x="72448" y="29305"/>
                  </a:lnTo>
                  <a:lnTo>
                    <a:pt x="72629" y="30177"/>
                  </a:lnTo>
                  <a:lnTo>
                    <a:pt x="72809" y="31050"/>
                  </a:lnTo>
                  <a:lnTo>
                    <a:pt x="72960" y="31952"/>
                  </a:lnTo>
                  <a:lnTo>
                    <a:pt x="73080" y="32825"/>
                  </a:lnTo>
                  <a:lnTo>
                    <a:pt x="73170" y="33727"/>
                  </a:lnTo>
                  <a:lnTo>
                    <a:pt x="73261" y="34660"/>
                  </a:lnTo>
                  <a:lnTo>
                    <a:pt x="73321" y="35563"/>
                  </a:lnTo>
                  <a:lnTo>
                    <a:pt x="73351" y="36495"/>
                  </a:lnTo>
                  <a:lnTo>
                    <a:pt x="73351" y="37398"/>
                  </a:lnTo>
                  <a:lnTo>
                    <a:pt x="73351" y="38331"/>
                  </a:lnTo>
                  <a:lnTo>
                    <a:pt x="73321" y="39263"/>
                  </a:lnTo>
                  <a:lnTo>
                    <a:pt x="73261" y="40166"/>
                  </a:lnTo>
                  <a:lnTo>
                    <a:pt x="73170" y="41068"/>
                  </a:lnTo>
                  <a:lnTo>
                    <a:pt x="73080" y="41971"/>
                  </a:lnTo>
                  <a:lnTo>
                    <a:pt x="72960" y="42874"/>
                  </a:lnTo>
                  <a:lnTo>
                    <a:pt x="72809" y="43776"/>
                  </a:lnTo>
                  <a:lnTo>
                    <a:pt x="72629" y="44649"/>
                  </a:lnTo>
                  <a:lnTo>
                    <a:pt x="72448" y="45521"/>
                  </a:lnTo>
                  <a:lnTo>
                    <a:pt x="72238" y="46394"/>
                  </a:lnTo>
                  <a:lnTo>
                    <a:pt x="71997" y="47236"/>
                  </a:lnTo>
                  <a:lnTo>
                    <a:pt x="71756" y="48078"/>
                  </a:lnTo>
                  <a:lnTo>
                    <a:pt x="71485" y="48921"/>
                  </a:lnTo>
                  <a:lnTo>
                    <a:pt x="71185" y="49763"/>
                  </a:lnTo>
                  <a:lnTo>
                    <a:pt x="70854" y="50576"/>
                  </a:lnTo>
                  <a:lnTo>
                    <a:pt x="70523" y="51388"/>
                  </a:lnTo>
                  <a:lnTo>
                    <a:pt x="70192" y="52200"/>
                  </a:lnTo>
                  <a:lnTo>
                    <a:pt x="69801" y="52982"/>
                  </a:lnTo>
                  <a:lnTo>
                    <a:pt x="69440" y="53765"/>
                  </a:lnTo>
                  <a:lnTo>
                    <a:pt x="69018" y="54547"/>
                  </a:lnTo>
                  <a:lnTo>
                    <a:pt x="68597" y="55299"/>
                  </a:lnTo>
                  <a:lnTo>
                    <a:pt x="68146" y="56051"/>
                  </a:lnTo>
                  <a:lnTo>
                    <a:pt x="67695" y="56773"/>
                  </a:lnTo>
                  <a:lnTo>
                    <a:pt x="67213" y="57495"/>
                  </a:lnTo>
                  <a:lnTo>
                    <a:pt x="66732" y="58217"/>
                  </a:lnTo>
                  <a:lnTo>
                    <a:pt x="66220" y="58909"/>
                  </a:lnTo>
                  <a:lnTo>
                    <a:pt x="65679" y="59601"/>
                  </a:lnTo>
                  <a:lnTo>
                    <a:pt x="65137" y="60263"/>
                  </a:lnTo>
                  <a:lnTo>
                    <a:pt x="64596" y="60925"/>
                  </a:lnTo>
                  <a:lnTo>
                    <a:pt x="64024" y="61587"/>
                  </a:lnTo>
                  <a:lnTo>
                    <a:pt x="63422" y="62219"/>
                  </a:lnTo>
                  <a:lnTo>
                    <a:pt x="62821" y="62821"/>
                  </a:lnTo>
                  <a:lnTo>
                    <a:pt x="62219" y="63422"/>
                  </a:lnTo>
                  <a:lnTo>
                    <a:pt x="61587" y="64024"/>
                  </a:lnTo>
                  <a:lnTo>
                    <a:pt x="60925" y="64596"/>
                  </a:lnTo>
                  <a:lnTo>
                    <a:pt x="60263" y="65137"/>
                  </a:lnTo>
                  <a:lnTo>
                    <a:pt x="59601" y="65679"/>
                  </a:lnTo>
                  <a:lnTo>
                    <a:pt x="58909" y="66220"/>
                  </a:lnTo>
                  <a:lnTo>
                    <a:pt x="58217" y="66732"/>
                  </a:lnTo>
                  <a:lnTo>
                    <a:pt x="57495" y="67213"/>
                  </a:lnTo>
                  <a:lnTo>
                    <a:pt x="56773" y="67695"/>
                  </a:lnTo>
                  <a:lnTo>
                    <a:pt x="56051" y="68146"/>
                  </a:lnTo>
                  <a:lnTo>
                    <a:pt x="55299" y="68597"/>
                  </a:lnTo>
                  <a:lnTo>
                    <a:pt x="54547" y="69018"/>
                  </a:lnTo>
                  <a:lnTo>
                    <a:pt x="53765" y="69440"/>
                  </a:lnTo>
                  <a:lnTo>
                    <a:pt x="52982" y="69801"/>
                  </a:lnTo>
                  <a:lnTo>
                    <a:pt x="52200" y="70192"/>
                  </a:lnTo>
                  <a:lnTo>
                    <a:pt x="51388" y="70523"/>
                  </a:lnTo>
                  <a:lnTo>
                    <a:pt x="50576" y="70854"/>
                  </a:lnTo>
                  <a:lnTo>
                    <a:pt x="49763" y="71185"/>
                  </a:lnTo>
                  <a:lnTo>
                    <a:pt x="48921" y="71485"/>
                  </a:lnTo>
                  <a:lnTo>
                    <a:pt x="48078" y="71756"/>
                  </a:lnTo>
                  <a:lnTo>
                    <a:pt x="47236" y="71997"/>
                  </a:lnTo>
                  <a:lnTo>
                    <a:pt x="46394" y="72238"/>
                  </a:lnTo>
                  <a:lnTo>
                    <a:pt x="45521" y="72448"/>
                  </a:lnTo>
                  <a:lnTo>
                    <a:pt x="44649" y="72629"/>
                  </a:lnTo>
                  <a:lnTo>
                    <a:pt x="43776" y="72809"/>
                  </a:lnTo>
                  <a:lnTo>
                    <a:pt x="42874" y="72960"/>
                  </a:lnTo>
                  <a:lnTo>
                    <a:pt x="41971" y="73080"/>
                  </a:lnTo>
                  <a:lnTo>
                    <a:pt x="41068" y="73170"/>
                  </a:lnTo>
                  <a:lnTo>
                    <a:pt x="40166" y="73261"/>
                  </a:lnTo>
                  <a:lnTo>
                    <a:pt x="39263" y="73321"/>
                  </a:lnTo>
                  <a:lnTo>
                    <a:pt x="38331" y="73351"/>
                  </a:lnTo>
                  <a:lnTo>
                    <a:pt x="36495" y="73351"/>
                  </a:lnTo>
                  <a:lnTo>
                    <a:pt x="35563" y="73321"/>
                  </a:lnTo>
                  <a:lnTo>
                    <a:pt x="34660" y="73261"/>
                  </a:lnTo>
                  <a:lnTo>
                    <a:pt x="33727" y="73170"/>
                  </a:lnTo>
                  <a:lnTo>
                    <a:pt x="32825" y="73080"/>
                  </a:lnTo>
                  <a:lnTo>
                    <a:pt x="31952" y="72960"/>
                  </a:lnTo>
                  <a:lnTo>
                    <a:pt x="31050" y="72809"/>
                  </a:lnTo>
                  <a:lnTo>
                    <a:pt x="30177" y="72629"/>
                  </a:lnTo>
                  <a:lnTo>
                    <a:pt x="29305" y="72448"/>
                  </a:lnTo>
                  <a:lnTo>
                    <a:pt x="28432" y="72238"/>
                  </a:lnTo>
                  <a:lnTo>
                    <a:pt x="27590" y="71997"/>
                  </a:lnTo>
                  <a:lnTo>
                    <a:pt x="26717" y="71756"/>
                  </a:lnTo>
                  <a:lnTo>
                    <a:pt x="25905" y="71485"/>
                  </a:lnTo>
                  <a:lnTo>
                    <a:pt x="25063" y="71185"/>
                  </a:lnTo>
                  <a:lnTo>
                    <a:pt x="24250" y="70854"/>
                  </a:lnTo>
                  <a:lnTo>
                    <a:pt x="23438" y="70523"/>
                  </a:lnTo>
                  <a:lnTo>
                    <a:pt x="22626" y="70192"/>
                  </a:lnTo>
                  <a:lnTo>
                    <a:pt x="21843" y="69801"/>
                  </a:lnTo>
                  <a:lnTo>
                    <a:pt x="21061" y="69440"/>
                  </a:lnTo>
                  <a:lnTo>
                    <a:pt x="20279" y="69018"/>
                  </a:lnTo>
                  <a:lnTo>
                    <a:pt x="19527" y="68597"/>
                  </a:lnTo>
                  <a:lnTo>
                    <a:pt x="18775" y="68146"/>
                  </a:lnTo>
                  <a:lnTo>
                    <a:pt x="18053" y="67695"/>
                  </a:lnTo>
                  <a:lnTo>
                    <a:pt x="17330" y="67213"/>
                  </a:lnTo>
                  <a:lnTo>
                    <a:pt x="16608" y="66732"/>
                  </a:lnTo>
                  <a:lnTo>
                    <a:pt x="15916" y="66220"/>
                  </a:lnTo>
                  <a:lnTo>
                    <a:pt x="15224" y="65679"/>
                  </a:lnTo>
                  <a:lnTo>
                    <a:pt x="14563" y="65137"/>
                  </a:lnTo>
                  <a:lnTo>
                    <a:pt x="13901" y="64596"/>
                  </a:lnTo>
                  <a:lnTo>
                    <a:pt x="13239" y="64024"/>
                  </a:lnTo>
                  <a:lnTo>
                    <a:pt x="12607" y="63422"/>
                  </a:lnTo>
                  <a:lnTo>
                    <a:pt x="12005" y="62821"/>
                  </a:lnTo>
                  <a:lnTo>
                    <a:pt x="11403" y="62219"/>
                  </a:lnTo>
                  <a:lnTo>
                    <a:pt x="10802" y="61587"/>
                  </a:lnTo>
                  <a:lnTo>
                    <a:pt x="10230" y="60925"/>
                  </a:lnTo>
                  <a:lnTo>
                    <a:pt x="9689" y="60263"/>
                  </a:lnTo>
                  <a:lnTo>
                    <a:pt x="9147" y="59601"/>
                  </a:lnTo>
                  <a:lnTo>
                    <a:pt x="8605" y="58909"/>
                  </a:lnTo>
                  <a:lnTo>
                    <a:pt x="8094" y="58217"/>
                  </a:lnTo>
                  <a:lnTo>
                    <a:pt x="7613" y="57495"/>
                  </a:lnTo>
                  <a:lnTo>
                    <a:pt x="7131" y="56773"/>
                  </a:lnTo>
                  <a:lnTo>
                    <a:pt x="6680" y="56051"/>
                  </a:lnTo>
                  <a:lnTo>
                    <a:pt x="6229" y="55299"/>
                  </a:lnTo>
                  <a:lnTo>
                    <a:pt x="5807" y="54547"/>
                  </a:lnTo>
                  <a:lnTo>
                    <a:pt x="5386" y="53765"/>
                  </a:lnTo>
                  <a:lnTo>
                    <a:pt x="4995" y="52982"/>
                  </a:lnTo>
                  <a:lnTo>
                    <a:pt x="4634" y="52200"/>
                  </a:lnTo>
                  <a:lnTo>
                    <a:pt x="4273" y="51388"/>
                  </a:lnTo>
                  <a:lnTo>
                    <a:pt x="3942" y="50576"/>
                  </a:lnTo>
                  <a:lnTo>
                    <a:pt x="3641" y="49763"/>
                  </a:lnTo>
                  <a:lnTo>
                    <a:pt x="3340" y="48921"/>
                  </a:lnTo>
                  <a:lnTo>
                    <a:pt x="3070" y="48078"/>
                  </a:lnTo>
                  <a:lnTo>
                    <a:pt x="2829" y="47236"/>
                  </a:lnTo>
                  <a:lnTo>
                    <a:pt x="2588" y="46394"/>
                  </a:lnTo>
                  <a:lnTo>
                    <a:pt x="2378" y="45521"/>
                  </a:lnTo>
                  <a:lnTo>
                    <a:pt x="2197" y="44649"/>
                  </a:lnTo>
                  <a:lnTo>
                    <a:pt x="2017" y="43776"/>
                  </a:lnTo>
                  <a:lnTo>
                    <a:pt x="1866" y="42874"/>
                  </a:lnTo>
                  <a:lnTo>
                    <a:pt x="1746" y="41971"/>
                  </a:lnTo>
                  <a:lnTo>
                    <a:pt x="1656" y="41068"/>
                  </a:lnTo>
                  <a:lnTo>
                    <a:pt x="1565" y="40166"/>
                  </a:lnTo>
                  <a:lnTo>
                    <a:pt x="1505" y="39263"/>
                  </a:lnTo>
                  <a:lnTo>
                    <a:pt x="1475" y="38331"/>
                  </a:lnTo>
                  <a:lnTo>
                    <a:pt x="1445" y="37398"/>
                  </a:lnTo>
                  <a:lnTo>
                    <a:pt x="1475" y="36495"/>
                  </a:lnTo>
                  <a:lnTo>
                    <a:pt x="1505" y="35563"/>
                  </a:lnTo>
                  <a:lnTo>
                    <a:pt x="1565" y="34660"/>
                  </a:lnTo>
                  <a:lnTo>
                    <a:pt x="1656" y="33727"/>
                  </a:lnTo>
                  <a:lnTo>
                    <a:pt x="1746" y="32825"/>
                  </a:lnTo>
                  <a:lnTo>
                    <a:pt x="1866" y="31952"/>
                  </a:lnTo>
                  <a:lnTo>
                    <a:pt x="2017" y="31050"/>
                  </a:lnTo>
                  <a:lnTo>
                    <a:pt x="2197" y="30177"/>
                  </a:lnTo>
                  <a:lnTo>
                    <a:pt x="2378" y="29305"/>
                  </a:lnTo>
                  <a:lnTo>
                    <a:pt x="2588" y="28432"/>
                  </a:lnTo>
                  <a:lnTo>
                    <a:pt x="2829" y="27590"/>
                  </a:lnTo>
                  <a:lnTo>
                    <a:pt x="3070" y="26717"/>
                  </a:lnTo>
                  <a:lnTo>
                    <a:pt x="3340" y="25905"/>
                  </a:lnTo>
                  <a:lnTo>
                    <a:pt x="3641" y="25063"/>
                  </a:lnTo>
                  <a:lnTo>
                    <a:pt x="3942" y="24250"/>
                  </a:lnTo>
                  <a:lnTo>
                    <a:pt x="4273" y="23438"/>
                  </a:lnTo>
                  <a:lnTo>
                    <a:pt x="4634" y="22626"/>
                  </a:lnTo>
                  <a:lnTo>
                    <a:pt x="4995" y="21843"/>
                  </a:lnTo>
                  <a:lnTo>
                    <a:pt x="5386" y="21061"/>
                  </a:lnTo>
                  <a:lnTo>
                    <a:pt x="5807" y="20279"/>
                  </a:lnTo>
                  <a:lnTo>
                    <a:pt x="6229" y="19527"/>
                  </a:lnTo>
                  <a:lnTo>
                    <a:pt x="6680" y="18775"/>
                  </a:lnTo>
                  <a:lnTo>
                    <a:pt x="7131" y="18052"/>
                  </a:lnTo>
                  <a:lnTo>
                    <a:pt x="7613" y="17330"/>
                  </a:lnTo>
                  <a:lnTo>
                    <a:pt x="8094" y="16608"/>
                  </a:lnTo>
                  <a:lnTo>
                    <a:pt x="8605" y="15916"/>
                  </a:lnTo>
                  <a:lnTo>
                    <a:pt x="9147" y="15224"/>
                  </a:lnTo>
                  <a:lnTo>
                    <a:pt x="9689" y="14562"/>
                  </a:lnTo>
                  <a:lnTo>
                    <a:pt x="10230" y="13901"/>
                  </a:lnTo>
                  <a:lnTo>
                    <a:pt x="10802" y="13239"/>
                  </a:lnTo>
                  <a:lnTo>
                    <a:pt x="11403" y="12607"/>
                  </a:lnTo>
                  <a:lnTo>
                    <a:pt x="12005" y="12005"/>
                  </a:lnTo>
                  <a:lnTo>
                    <a:pt x="12607" y="11403"/>
                  </a:lnTo>
                  <a:lnTo>
                    <a:pt x="13239" y="10802"/>
                  </a:lnTo>
                  <a:lnTo>
                    <a:pt x="13901" y="10230"/>
                  </a:lnTo>
                  <a:lnTo>
                    <a:pt x="14563" y="9689"/>
                  </a:lnTo>
                  <a:lnTo>
                    <a:pt x="15224" y="9147"/>
                  </a:lnTo>
                  <a:lnTo>
                    <a:pt x="15916" y="8605"/>
                  </a:lnTo>
                  <a:lnTo>
                    <a:pt x="16608" y="8094"/>
                  </a:lnTo>
                  <a:lnTo>
                    <a:pt x="17330" y="7613"/>
                  </a:lnTo>
                  <a:lnTo>
                    <a:pt x="18053" y="7131"/>
                  </a:lnTo>
                  <a:lnTo>
                    <a:pt x="18775" y="6680"/>
                  </a:lnTo>
                  <a:lnTo>
                    <a:pt x="19527" y="6229"/>
                  </a:lnTo>
                  <a:lnTo>
                    <a:pt x="20279" y="5807"/>
                  </a:lnTo>
                  <a:lnTo>
                    <a:pt x="21061" y="5386"/>
                  </a:lnTo>
                  <a:lnTo>
                    <a:pt x="21843" y="4995"/>
                  </a:lnTo>
                  <a:lnTo>
                    <a:pt x="22626" y="4634"/>
                  </a:lnTo>
                  <a:lnTo>
                    <a:pt x="23438" y="4273"/>
                  </a:lnTo>
                  <a:lnTo>
                    <a:pt x="24250" y="3942"/>
                  </a:lnTo>
                  <a:lnTo>
                    <a:pt x="25063" y="3641"/>
                  </a:lnTo>
                  <a:lnTo>
                    <a:pt x="25905" y="3340"/>
                  </a:lnTo>
                  <a:lnTo>
                    <a:pt x="26717" y="3070"/>
                  </a:lnTo>
                  <a:lnTo>
                    <a:pt x="27590" y="2829"/>
                  </a:lnTo>
                  <a:lnTo>
                    <a:pt x="28432" y="2588"/>
                  </a:lnTo>
                  <a:lnTo>
                    <a:pt x="29305" y="2378"/>
                  </a:lnTo>
                  <a:lnTo>
                    <a:pt x="30177" y="2197"/>
                  </a:lnTo>
                  <a:lnTo>
                    <a:pt x="31050" y="2017"/>
                  </a:lnTo>
                  <a:lnTo>
                    <a:pt x="31952" y="1866"/>
                  </a:lnTo>
                  <a:lnTo>
                    <a:pt x="32825" y="1746"/>
                  </a:lnTo>
                  <a:lnTo>
                    <a:pt x="33727" y="1656"/>
                  </a:lnTo>
                  <a:lnTo>
                    <a:pt x="34660" y="1565"/>
                  </a:lnTo>
                  <a:lnTo>
                    <a:pt x="35563" y="1505"/>
                  </a:lnTo>
                  <a:lnTo>
                    <a:pt x="36495" y="1475"/>
                  </a:lnTo>
                  <a:lnTo>
                    <a:pt x="37398" y="1445"/>
                  </a:lnTo>
                  <a:close/>
                  <a:moveTo>
                    <a:pt x="36435" y="1"/>
                  </a:moveTo>
                  <a:lnTo>
                    <a:pt x="35502" y="31"/>
                  </a:lnTo>
                  <a:lnTo>
                    <a:pt x="34540" y="91"/>
                  </a:lnTo>
                  <a:lnTo>
                    <a:pt x="33577" y="181"/>
                  </a:lnTo>
                  <a:lnTo>
                    <a:pt x="32644" y="302"/>
                  </a:lnTo>
                  <a:lnTo>
                    <a:pt x="31712" y="422"/>
                  </a:lnTo>
                  <a:lnTo>
                    <a:pt x="30809" y="572"/>
                  </a:lnTo>
                  <a:lnTo>
                    <a:pt x="29876" y="753"/>
                  </a:lnTo>
                  <a:lnTo>
                    <a:pt x="28974" y="964"/>
                  </a:lnTo>
                  <a:lnTo>
                    <a:pt x="28071" y="1174"/>
                  </a:lnTo>
                  <a:lnTo>
                    <a:pt x="27169" y="1415"/>
                  </a:lnTo>
                  <a:lnTo>
                    <a:pt x="26296" y="1686"/>
                  </a:lnTo>
                  <a:lnTo>
                    <a:pt x="25424" y="1956"/>
                  </a:lnTo>
                  <a:lnTo>
                    <a:pt x="24551" y="2257"/>
                  </a:lnTo>
                  <a:lnTo>
                    <a:pt x="23709" y="2588"/>
                  </a:lnTo>
                  <a:lnTo>
                    <a:pt x="22866" y="2949"/>
                  </a:lnTo>
                  <a:lnTo>
                    <a:pt x="22024" y="3310"/>
                  </a:lnTo>
                  <a:lnTo>
                    <a:pt x="21212" y="3701"/>
                  </a:lnTo>
                  <a:lnTo>
                    <a:pt x="20399" y="4092"/>
                  </a:lnTo>
                  <a:lnTo>
                    <a:pt x="19587" y="4514"/>
                  </a:lnTo>
                  <a:lnTo>
                    <a:pt x="18805" y="4965"/>
                  </a:lnTo>
                  <a:lnTo>
                    <a:pt x="18022" y="5416"/>
                  </a:lnTo>
                  <a:lnTo>
                    <a:pt x="17270" y="5898"/>
                  </a:lnTo>
                  <a:lnTo>
                    <a:pt x="16518" y="6409"/>
                  </a:lnTo>
                  <a:lnTo>
                    <a:pt x="15766" y="6921"/>
                  </a:lnTo>
                  <a:lnTo>
                    <a:pt x="15044" y="7432"/>
                  </a:lnTo>
                  <a:lnTo>
                    <a:pt x="14322" y="7974"/>
                  </a:lnTo>
                  <a:lnTo>
                    <a:pt x="13630" y="8545"/>
                  </a:lnTo>
                  <a:lnTo>
                    <a:pt x="12938" y="9117"/>
                  </a:lnTo>
                  <a:lnTo>
                    <a:pt x="12276" y="9719"/>
                  </a:lnTo>
                  <a:lnTo>
                    <a:pt x="11614" y="10350"/>
                  </a:lnTo>
                  <a:lnTo>
                    <a:pt x="10952" y="10952"/>
                  </a:lnTo>
                  <a:lnTo>
                    <a:pt x="10350" y="11614"/>
                  </a:lnTo>
                  <a:lnTo>
                    <a:pt x="9719" y="12276"/>
                  </a:lnTo>
                  <a:lnTo>
                    <a:pt x="9117" y="12938"/>
                  </a:lnTo>
                  <a:lnTo>
                    <a:pt x="8545" y="13630"/>
                  </a:lnTo>
                  <a:lnTo>
                    <a:pt x="7974" y="14322"/>
                  </a:lnTo>
                  <a:lnTo>
                    <a:pt x="7432" y="15044"/>
                  </a:lnTo>
                  <a:lnTo>
                    <a:pt x="6921" y="15766"/>
                  </a:lnTo>
                  <a:lnTo>
                    <a:pt x="6409" y="16518"/>
                  </a:lnTo>
                  <a:lnTo>
                    <a:pt x="5898" y="17270"/>
                  </a:lnTo>
                  <a:lnTo>
                    <a:pt x="5416" y="18022"/>
                  </a:lnTo>
                  <a:lnTo>
                    <a:pt x="4965" y="18805"/>
                  </a:lnTo>
                  <a:lnTo>
                    <a:pt x="4514" y="19587"/>
                  </a:lnTo>
                  <a:lnTo>
                    <a:pt x="4093" y="20399"/>
                  </a:lnTo>
                  <a:lnTo>
                    <a:pt x="3701" y="21211"/>
                  </a:lnTo>
                  <a:lnTo>
                    <a:pt x="3310" y="22024"/>
                  </a:lnTo>
                  <a:lnTo>
                    <a:pt x="2949" y="22866"/>
                  </a:lnTo>
                  <a:lnTo>
                    <a:pt x="2588" y="23709"/>
                  </a:lnTo>
                  <a:lnTo>
                    <a:pt x="2257" y="24551"/>
                  </a:lnTo>
                  <a:lnTo>
                    <a:pt x="1956" y="25424"/>
                  </a:lnTo>
                  <a:lnTo>
                    <a:pt x="1686" y="26296"/>
                  </a:lnTo>
                  <a:lnTo>
                    <a:pt x="1415" y="27169"/>
                  </a:lnTo>
                  <a:lnTo>
                    <a:pt x="1174" y="28071"/>
                  </a:lnTo>
                  <a:lnTo>
                    <a:pt x="964" y="28974"/>
                  </a:lnTo>
                  <a:lnTo>
                    <a:pt x="753" y="29876"/>
                  </a:lnTo>
                  <a:lnTo>
                    <a:pt x="572" y="30809"/>
                  </a:lnTo>
                  <a:lnTo>
                    <a:pt x="422" y="31712"/>
                  </a:lnTo>
                  <a:lnTo>
                    <a:pt x="302" y="32644"/>
                  </a:lnTo>
                  <a:lnTo>
                    <a:pt x="181" y="33577"/>
                  </a:lnTo>
                  <a:lnTo>
                    <a:pt x="91" y="34540"/>
                  </a:lnTo>
                  <a:lnTo>
                    <a:pt x="31" y="35502"/>
                  </a:lnTo>
                  <a:lnTo>
                    <a:pt x="1" y="36435"/>
                  </a:lnTo>
                  <a:lnTo>
                    <a:pt x="1" y="37398"/>
                  </a:lnTo>
                  <a:lnTo>
                    <a:pt x="1" y="38361"/>
                  </a:lnTo>
                  <a:lnTo>
                    <a:pt x="31" y="39323"/>
                  </a:lnTo>
                  <a:lnTo>
                    <a:pt x="91" y="40286"/>
                  </a:lnTo>
                  <a:lnTo>
                    <a:pt x="181" y="41219"/>
                  </a:lnTo>
                  <a:lnTo>
                    <a:pt x="302" y="42182"/>
                  </a:lnTo>
                  <a:lnTo>
                    <a:pt x="422" y="43114"/>
                  </a:lnTo>
                  <a:lnTo>
                    <a:pt x="572" y="44017"/>
                  </a:lnTo>
                  <a:lnTo>
                    <a:pt x="753" y="44949"/>
                  </a:lnTo>
                  <a:lnTo>
                    <a:pt x="964" y="45852"/>
                  </a:lnTo>
                  <a:lnTo>
                    <a:pt x="1174" y="46755"/>
                  </a:lnTo>
                  <a:lnTo>
                    <a:pt x="1415" y="47627"/>
                  </a:lnTo>
                  <a:lnTo>
                    <a:pt x="1686" y="48530"/>
                  </a:lnTo>
                  <a:lnTo>
                    <a:pt x="1956" y="49402"/>
                  </a:lnTo>
                  <a:lnTo>
                    <a:pt x="2257" y="50275"/>
                  </a:lnTo>
                  <a:lnTo>
                    <a:pt x="2588" y="51117"/>
                  </a:lnTo>
                  <a:lnTo>
                    <a:pt x="2949" y="51960"/>
                  </a:lnTo>
                  <a:lnTo>
                    <a:pt x="3310" y="52802"/>
                  </a:lnTo>
                  <a:lnTo>
                    <a:pt x="3701" y="53614"/>
                  </a:lnTo>
                  <a:lnTo>
                    <a:pt x="4093" y="54427"/>
                  </a:lnTo>
                  <a:lnTo>
                    <a:pt x="4514" y="55239"/>
                  </a:lnTo>
                  <a:lnTo>
                    <a:pt x="4965" y="56021"/>
                  </a:lnTo>
                  <a:lnTo>
                    <a:pt x="5416" y="56803"/>
                  </a:lnTo>
                  <a:lnTo>
                    <a:pt x="5898" y="57556"/>
                  </a:lnTo>
                  <a:lnTo>
                    <a:pt x="6409" y="58308"/>
                  </a:lnTo>
                  <a:lnTo>
                    <a:pt x="6921" y="59060"/>
                  </a:lnTo>
                  <a:lnTo>
                    <a:pt x="7432" y="59782"/>
                  </a:lnTo>
                  <a:lnTo>
                    <a:pt x="7974" y="60504"/>
                  </a:lnTo>
                  <a:lnTo>
                    <a:pt x="8545" y="61196"/>
                  </a:lnTo>
                  <a:lnTo>
                    <a:pt x="9117" y="61888"/>
                  </a:lnTo>
                  <a:lnTo>
                    <a:pt x="9719" y="62550"/>
                  </a:lnTo>
                  <a:lnTo>
                    <a:pt x="10350" y="63212"/>
                  </a:lnTo>
                  <a:lnTo>
                    <a:pt x="10952" y="63844"/>
                  </a:lnTo>
                  <a:lnTo>
                    <a:pt x="11614" y="64475"/>
                  </a:lnTo>
                  <a:lnTo>
                    <a:pt x="12276" y="65107"/>
                  </a:lnTo>
                  <a:lnTo>
                    <a:pt x="12938" y="65679"/>
                  </a:lnTo>
                  <a:lnTo>
                    <a:pt x="13630" y="66281"/>
                  </a:lnTo>
                  <a:lnTo>
                    <a:pt x="14322" y="66822"/>
                  </a:lnTo>
                  <a:lnTo>
                    <a:pt x="15044" y="67394"/>
                  </a:lnTo>
                  <a:lnTo>
                    <a:pt x="15766" y="67905"/>
                  </a:lnTo>
                  <a:lnTo>
                    <a:pt x="16518" y="68417"/>
                  </a:lnTo>
                  <a:lnTo>
                    <a:pt x="17270" y="68928"/>
                  </a:lnTo>
                  <a:lnTo>
                    <a:pt x="18022" y="69410"/>
                  </a:lnTo>
                  <a:lnTo>
                    <a:pt x="18805" y="69861"/>
                  </a:lnTo>
                  <a:lnTo>
                    <a:pt x="19587" y="70312"/>
                  </a:lnTo>
                  <a:lnTo>
                    <a:pt x="20399" y="70733"/>
                  </a:lnTo>
                  <a:lnTo>
                    <a:pt x="21212" y="71124"/>
                  </a:lnTo>
                  <a:lnTo>
                    <a:pt x="22024" y="71516"/>
                  </a:lnTo>
                  <a:lnTo>
                    <a:pt x="22866" y="71877"/>
                  </a:lnTo>
                  <a:lnTo>
                    <a:pt x="23709" y="72238"/>
                  </a:lnTo>
                  <a:lnTo>
                    <a:pt x="24551" y="72538"/>
                  </a:lnTo>
                  <a:lnTo>
                    <a:pt x="25424" y="72869"/>
                  </a:lnTo>
                  <a:lnTo>
                    <a:pt x="26296" y="73140"/>
                  </a:lnTo>
                  <a:lnTo>
                    <a:pt x="27169" y="73411"/>
                  </a:lnTo>
                  <a:lnTo>
                    <a:pt x="28071" y="73652"/>
                  </a:lnTo>
                  <a:lnTo>
                    <a:pt x="28974" y="73862"/>
                  </a:lnTo>
                  <a:lnTo>
                    <a:pt x="29876" y="74073"/>
                  </a:lnTo>
                  <a:lnTo>
                    <a:pt x="30809" y="74253"/>
                  </a:lnTo>
                  <a:lnTo>
                    <a:pt x="31712" y="74404"/>
                  </a:lnTo>
                  <a:lnTo>
                    <a:pt x="32644" y="74524"/>
                  </a:lnTo>
                  <a:lnTo>
                    <a:pt x="33577" y="74644"/>
                  </a:lnTo>
                  <a:lnTo>
                    <a:pt x="34540" y="74705"/>
                  </a:lnTo>
                  <a:lnTo>
                    <a:pt x="35502" y="74765"/>
                  </a:lnTo>
                  <a:lnTo>
                    <a:pt x="36435" y="74825"/>
                  </a:lnTo>
                  <a:lnTo>
                    <a:pt x="38361" y="74825"/>
                  </a:lnTo>
                  <a:lnTo>
                    <a:pt x="39323" y="74765"/>
                  </a:lnTo>
                  <a:lnTo>
                    <a:pt x="40286" y="74705"/>
                  </a:lnTo>
                  <a:lnTo>
                    <a:pt x="41219" y="74644"/>
                  </a:lnTo>
                  <a:lnTo>
                    <a:pt x="42182" y="74524"/>
                  </a:lnTo>
                  <a:lnTo>
                    <a:pt x="43114" y="74404"/>
                  </a:lnTo>
                  <a:lnTo>
                    <a:pt x="44017" y="74253"/>
                  </a:lnTo>
                  <a:lnTo>
                    <a:pt x="44949" y="74073"/>
                  </a:lnTo>
                  <a:lnTo>
                    <a:pt x="45852" y="73862"/>
                  </a:lnTo>
                  <a:lnTo>
                    <a:pt x="46755" y="73652"/>
                  </a:lnTo>
                  <a:lnTo>
                    <a:pt x="47627" y="73411"/>
                  </a:lnTo>
                  <a:lnTo>
                    <a:pt x="48530" y="73140"/>
                  </a:lnTo>
                  <a:lnTo>
                    <a:pt x="49402" y="72869"/>
                  </a:lnTo>
                  <a:lnTo>
                    <a:pt x="50275" y="72538"/>
                  </a:lnTo>
                  <a:lnTo>
                    <a:pt x="51117" y="72238"/>
                  </a:lnTo>
                  <a:lnTo>
                    <a:pt x="51960" y="71877"/>
                  </a:lnTo>
                  <a:lnTo>
                    <a:pt x="52802" y="71516"/>
                  </a:lnTo>
                  <a:lnTo>
                    <a:pt x="53614" y="71124"/>
                  </a:lnTo>
                  <a:lnTo>
                    <a:pt x="54427" y="70733"/>
                  </a:lnTo>
                  <a:lnTo>
                    <a:pt x="55239" y="70312"/>
                  </a:lnTo>
                  <a:lnTo>
                    <a:pt x="56021" y="69861"/>
                  </a:lnTo>
                  <a:lnTo>
                    <a:pt x="56803" y="69410"/>
                  </a:lnTo>
                  <a:lnTo>
                    <a:pt x="57556" y="68928"/>
                  </a:lnTo>
                  <a:lnTo>
                    <a:pt x="58308" y="68417"/>
                  </a:lnTo>
                  <a:lnTo>
                    <a:pt x="59060" y="67905"/>
                  </a:lnTo>
                  <a:lnTo>
                    <a:pt x="59782" y="67394"/>
                  </a:lnTo>
                  <a:lnTo>
                    <a:pt x="60504" y="66822"/>
                  </a:lnTo>
                  <a:lnTo>
                    <a:pt x="61196" y="66281"/>
                  </a:lnTo>
                  <a:lnTo>
                    <a:pt x="61888" y="65679"/>
                  </a:lnTo>
                  <a:lnTo>
                    <a:pt x="62550" y="65107"/>
                  </a:lnTo>
                  <a:lnTo>
                    <a:pt x="63212" y="64475"/>
                  </a:lnTo>
                  <a:lnTo>
                    <a:pt x="63844" y="63844"/>
                  </a:lnTo>
                  <a:lnTo>
                    <a:pt x="64475" y="63212"/>
                  </a:lnTo>
                  <a:lnTo>
                    <a:pt x="65107" y="62550"/>
                  </a:lnTo>
                  <a:lnTo>
                    <a:pt x="65679" y="61888"/>
                  </a:lnTo>
                  <a:lnTo>
                    <a:pt x="66281" y="61196"/>
                  </a:lnTo>
                  <a:lnTo>
                    <a:pt x="66822" y="60504"/>
                  </a:lnTo>
                  <a:lnTo>
                    <a:pt x="67394" y="59782"/>
                  </a:lnTo>
                  <a:lnTo>
                    <a:pt x="67905" y="59060"/>
                  </a:lnTo>
                  <a:lnTo>
                    <a:pt x="68417" y="58308"/>
                  </a:lnTo>
                  <a:lnTo>
                    <a:pt x="68928" y="57556"/>
                  </a:lnTo>
                  <a:lnTo>
                    <a:pt x="69410" y="56803"/>
                  </a:lnTo>
                  <a:lnTo>
                    <a:pt x="69861" y="56021"/>
                  </a:lnTo>
                  <a:lnTo>
                    <a:pt x="70312" y="55239"/>
                  </a:lnTo>
                  <a:lnTo>
                    <a:pt x="70733" y="54427"/>
                  </a:lnTo>
                  <a:lnTo>
                    <a:pt x="71124" y="53614"/>
                  </a:lnTo>
                  <a:lnTo>
                    <a:pt x="71516" y="52802"/>
                  </a:lnTo>
                  <a:lnTo>
                    <a:pt x="71877" y="51960"/>
                  </a:lnTo>
                  <a:lnTo>
                    <a:pt x="72238" y="51117"/>
                  </a:lnTo>
                  <a:lnTo>
                    <a:pt x="72538" y="50275"/>
                  </a:lnTo>
                  <a:lnTo>
                    <a:pt x="72869" y="49402"/>
                  </a:lnTo>
                  <a:lnTo>
                    <a:pt x="73140" y="48530"/>
                  </a:lnTo>
                  <a:lnTo>
                    <a:pt x="73411" y="47627"/>
                  </a:lnTo>
                  <a:lnTo>
                    <a:pt x="73652" y="46755"/>
                  </a:lnTo>
                  <a:lnTo>
                    <a:pt x="73862" y="45852"/>
                  </a:lnTo>
                  <a:lnTo>
                    <a:pt x="74073" y="44949"/>
                  </a:lnTo>
                  <a:lnTo>
                    <a:pt x="74253" y="44017"/>
                  </a:lnTo>
                  <a:lnTo>
                    <a:pt x="74404" y="43114"/>
                  </a:lnTo>
                  <a:lnTo>
                    <a:pt x="74524" y="42182"/>
                  </a:lnTo>
                  <a:lnTo>
                    <a:pt x="74644" y="41219"/>
                  </a:lnTo>
                  <a:lnTo>
                    <a:pt x="74705" y="40286"/>
                  </a:lnTo>
                  <a:lnTo>
                    <a:pt x="74765" y="39323"/>
                  </a:lnTo>
                  <a:lnTo>
                    <a:pt x="74825" y="38361"/>
                  </a:lnTo>
                  <a:lnTo>
                    <a:pt x="74825" y="37398"/>
                  </a:lnTo>
                  <a:lnTo>
                    <a:pt x="74825" y="36435"/>
                  </a:lnTo>
                  <a:lnTo>
                    <a:pt x="74765" y="35502"/>
                  </a:lnTo>
                  <a:lnTo>
                    <a:pt x="74705" y="34540"/>
                  </a:lnTo>
                  <a:lnTo>
                    <a:pt x="74644" y="33577"/>
                  </a:lnTo>
                  <a:lnTo>
                    <a:pt x="74524" y="32644"/>
                  </a:lnTo>
                  <a:lnTo>
                    <a:pt x="74404" y="31712"/>
                  </a:lnTo>
                  <a:lnTo>
                    <a:pt x="74253" y="30809"/>
                  </a:lnTo>
                  <a:lnTo>
                    <a:pt x="74073" y="29876"/>
                  </a:lnTo>
                  <a:lnTo>
                    <a:pt x="73862" y="28974"/>
                  </a:lnTo>
                  <a:lnTo>
                    <a:pt x="73652" y="28071"/>
                  </a:lnTo>
                  <a:lnTo>
                    <a:pt x="73411" y="27169"/>
                  </a:lnTo>
                  <a:lnTo>
                    <a:pt x="73140" y="26296"/>
                  </a:lnTo>
                  <a:lnTo>
                    <a:pt x="72869" y="25424"/>
                  </a:lnTo>
                  <a:lnTo>
                    <a:pt x="72538" y="24551"/>
                  </a:lnTo>
                  <a:lnTo>
                    <a:pt x="72238" y="23709"/>
                  </a:lnTo>
                  <a:lnTo>
                    <a:pt x="71877" y="22866"/>
                  </a:lnTo>
                  <a:lnTo>
                    <a:pt x="71516" y="22024"/>
                  </a:lnTo>
                  <a:lnTo>
                    <a:pt x="71124" y="21211"/>
                  </a:lnTo>
                  <a:lnTo>
                    <a:pt x="70733" y="20399"/>
                  </a:lnTo>
                  <a:lnTo>
                    <a:pt x="70312" y="19587"/>
                  </a:lnTo>
                  <a:lnTo>
                    <a:pt x="69861" y="18805"/>
                  </a:lnTo>
                  <a:lnTo>
                    <a:pt x="69410" y="18022"/>
                  </a:lnTo>
                  <a:lnTo>
                    <a:pt x="68928" y="17270"/>
                  </a:lnTo>
                  <a:lnTo>
                    <a:pt x="68417" y="16518"/>
                  </a:lnTo>
                  <a:lnTo>
                    <a:pt x="67905" y="15766"/>
                  </a:lnTo>
                  <a:lnTo>
                    <a:pt x="67394" y="15044"/>
                  </a:lnTo>
                  <a:lnTo>
                    <a:pt x="66822" y="14322"/>
                  </a:lnTo>
                  <a:lnTo>
                    <a:pt x="66281" y="13630"/>
                  </a:lnTo>
                  <a:lnTo>
                    <a:pt x="65679" y="12938"/>
                  </a:lnTo>
                  <a:lnTo>
                    <a:pt x="65107" y="12276"/>
                  </a:lnTo>
                  <a:lnTo>
                    <a:pt x="64475" y="11614"/>
                  </a:lnTo>
                  <a:lnTo>
                    <a:pt x="63844" y="10952"/>
                  </a:lnTo>
                  <a:lnTo>
                    <a:pt x="63212" y="10350"/>
                  </a:lnTo>
                  <a:lnTo>
                    <a:pt x="62550" y="9719"/>
                  </a:lnTo>
                  <a:lnTo>
                    <a:pt x="61888" y="9117"/>
                  </a:lnTo>
                  <a:lnTo>
                    <a:pt x="61196" y="8545"/>
                  </a:lnTo>
                  <a:lnTo>
                    <a:pt x="60504" y="7974"/>
                  </a:lnTo>
                  <a:lnTo>
                    <a:pt x="59782" y="7432"/>
                  </a:lnTo>
                  <a:lnTo>
                    <a:pt x="59060" y="6921"/>
                  </a:lnTo>
                  <a:lnTo>
                    <a:pt x="58308" y="6409"/>
                  </a:lnTo>
                  <a:lnTo>
                    <a:pt x="57556" y="5898"/>
                  </a:lnTo>
                  <a:lnTo>
                    <a:pt x="56803" y="5416"/>
                  </a:lnTo>
                  <a:lnTo>
                    <a:pt x="56021" y="4965"/>
                  </a:lnTo>
                  <a:lnTo>
                    <a:pt x="55239" y="4514"/>
                  </a:lnTo>
                  <a:lnTo>
                    <a:pt x="54427" y="4092"/>
                  </a:lnTo>
                  <a:lnTo>
                    <a:pt x="53614" y="3701"/>
                  </a:lnTo>
                  <a:lnTo>
                    <a:pt x="52802" y="3310"/>
                  </a:lnTo>
                  <a:lnTo>
                    <a:pt x="51960" y="2949"/>
                  </a:lnTo>
                  <a:lnTo>
                    <a:pt x="51117" y="2588"/>
                  </a:lnTo>
                  <a:lnTo>
                    <a:pt x="50275" y="2257"/>
                  </a:lnTo>
                  <a:lnTo>
                    <a:pt x="49402" y="1956"/>
                  </a:lnTo>
                  <a:lnTo>
                    <a:pt x="48530" y="1686"/>
                  </a:lnTo>
                  <a:lnTo>
                    <a:pt x="47627" y="1415"/>
                  </a:lnTo>
                  <a:lnTo>
                    <a:pt x="46755" y="1174"/>
                  </a:lnTo>
                  <a:lnTo>
                    <a:pt x="45852" y="964"/>
                  </a:lnTo>
                  <a:lnTo>
                    <a:pt x="44949" y="753"/>
                  </a:lnTo>
                  <a:lnTo>
                    <a:pt x="44017" y="572"/>
                  </a:lnTo>
                  <a:lnTo>
                    <a:pt x="43114" y="422"/>
                  </a:lnTo>
                  <a:lnTo>
                    <a:pt x="42182" y="302"/>
                  </a:lnTo>
                  <a:lnTo>
                    <a:pt x="41219" y="181"/>
                  </a:lnTo>
                  <a:lnTo>
                    <a:pt x="40286" y="91"/>
                  </a:lnTo>
                  <a:lnTo>
                    <a:pt x="39323" y="31"/>
                  </a:lnTo>
                  <a:lnTo>
                    <a:pt x="38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5;p48">
              <a:extLst>
                <a:ext uri="{FF2B5EF4-FFF2-40B4-BE49-F238E27FC236}">
                  <a16:creationId xmlns:a16="http://schemas.microsoft.com/office/drawing/2014/main" id="{FBEB2E58-9662-1523-D7F2-11E789B7D7E0}"/>
                </a:ext>
              </a:extLst>
            </p:cNvPr>
            <p:cNvSpPr/>
            <p:nvPr/>
          </p:nvSpPr>
          <p:spPr>
            <a:xfrm>
              <a:off x="4454200" y="3745400"/>
              <a:ext cx="1592350" cy="1592350"/>
            </a:xfrm>
            <a:custGeom>
              <a:avLst/>
              <a:gdLst/>
              <a:ahLst/>
              <a:cxnLst/>
              <a:rect l="l" t="t" r="r" b="b"/>
              <a:pathLst>
                <a:path w="63694" h="63694" extrusionOk="0">
                  <a:moveTo>
                    <a:pt x="32614" y="1475"/>
                  </a:moveTo>
                  <a:lnTo>
                    <a:pt x="33396" y="1505"/>
                  </a:lnTo>
                  <a:lnTo>
                    <a:pt x="34179" y="1565"/>
                  </a:lnTo>
                  <a:lnTo>
                    <a:pt x="34961" y="1625"/>
                  </a:lnTo>
                  <a:lnTo>
                    <a:pt x="35713" y="1716"/>
                  </a:lnTo>
                  <a:lnTo>
                    <a:pt x="36465" y="1806"/>
                  </a:lnTo>
                  <a:lnTo>
                    <a:pt x="37217" y="1926"/>
                  </a:lnTo>
                  <a:lnTo>
                    <a:pt x="37969" y="2077"/>
                  </a:lnTo>
                  <a:lnTo>
                    <a:pt x="38692" y="2257"/>
                  </a:lnTo>
                  <a:lnTo>
                    <a:pt x="39414" y="2408"/>
                  </a:lnTo>
                  <a:lnTo>
                    <a:pt x="40166" y="2618"/>
                  </a:lnTo>
                  <a:lnTo>
                    <a:pt x="40858" y="2829"/>
                  </a:lnTo>
                  <a:lnTo>
                    <a:pt x="41580" y="3069"/>
                  </a:lnTo>
                  <a:lnTo>
                    <a:pt x="42272" y="3310"/>
                  </a:lnTo>
                  <a:lnTo>
                    <a:pt x="42964" y="3581"/>
                  </a:lnTo>
                  <a:lnTo>
                    <a:pt x="43656" y="3852"/>
                  </a:lnTo>
                  <a:lnTo>
                    <a:pt x="44348" y="4153"/>
                  </a:lnTo>
                  <a:lnTo>
                    <a:pt x="45010" y="4453"/>
                  </a:lnTo>
                  <a:lnTo>
                    <a:pt x="46303" y="5145"/>
                  </a:lnTo>
                  <a:lnTo>
                    <a:pt x="47597" y="5868"/>
                  </a:lnTo>
                  <a:lnTo>
                    <a:pt x="48831" y="6650"/>
                  </a:lnTo>
                  <a:lnTo>
                    <a:pt x="50004" y="7522"/>
                  </a:lnTo>
                  <a:lnTo>
                    <a:pt x="51147" y="8425"/>
                  </a:lnTo>
                  <a:lnTo>
                    <a:pt x="52260" y="9357"/>
                  </a:lnTo>
                  <a:lnTo>
                    <a:pt x="53313" y="10380"/>
                  </a:lnTo>
                  <a:lnTo>
                    <a:pt x="54336" y="11433"/>
                  </a:lnTo>
                  <a:lnTo>
                    <a:pt x="55269" y="12517"/>
                  </a:lnTo>
                  <a:lnTo>
                    <a:pt x="56172" y="13690"/>
                  </a:lnTo>
                  <a:lnTo>
                    <a:pt x="57044" y="14863"/>
                  </a:lnTo>
                  <a:lnTo>
                    <a:pt x="57826" y="16097"/>
                  </a:lnTo>
                  <a:lnTo>
                    <a:pt x="58548" y="17390"/>
                  </a:lnTo>
                  <a:lnTo>
                    <a:pt x="59210" y="18684"/>
                  </a:lnTo>
                  <a:lnTo>
                    <a:pt x="59842" y="20038"/>
                  </a:lnTo>
                  <a:lnTo>
                    <a:pt x="60113" y="20730"/>
                  </a:lnTo>
                  <a:lnTo>
                    <a:pt x="60384" y="21422"/>
                  </a:lnTo>
                  <a:lnTo>
                    <a:pt x="60624" y="22114"/>
                  </a:lnTo>
                  <a:lnTo>
                    <a:pt x="60865" y="22806"/>
                  </a:lnTo>
                  <a:lnTo>
                    <a:pt x="61076" y="23528"/>
                  </a:lnTo>
                  <a:lnTo>
                    <a:pt x="61256" y="24250"/>
                  </a:lnTo>
                  <a:lnTo>
                    <a:pt x="61437" y="25002"/>
                  </a:lnTo>
                  <a:lnTo>
                    <a:pt x="61617" y="25724"/>
                  </a:lnTo>
                  <a:lnTo>
                    <a:pt x="61737" y="26477"/>
                  </a:lnTo>
                  <a:lnTo>
                    <a:pt x="61888" y="27229"/>
                  </a:lnTo>
                  <a:lnTo>
                    <a:pt x="61978" y="27981"/>
                  </a:lnTo>
                  <a:lnTo>
                    <a:pt x="62068" y="28733"/>
                  </a:lnTo>
                  <a:lnTo>
                    <a:pt x="62129" y="29515"/>
                  </a:lnTo>
                  <a:lnTo>
                    <a:pt x="62189" y="30297"/>
                  </a:lnTo>
                  <a:lnTo>
                    <a:pt x="62219" y="31050"/>
                  </a:lnTo>
                  <a:lnTo>
                    <a:pt x="62219" y="31832"/>
                  </a:lnTo>
                  <a:lnTo>
                    <a:pt x="62219" y="32614"/>
                  </a:lnTo>
                  <a:lnTo>
                    <a:pt x="62189" y="33396"/>
                  </a:lnTo>
                  <a:lnTo>
                    <a:pt x="62129" y="34179"/>
                  </a:lnTo>
                  <a:lnTo>
                    <a:pt x="62068" y="34961"/>
                  </a:lnTo>
                  <a:lnTo>
                    <a:pt x="61978" y="35713"/>
                  </a:lnTo>
                  <a:lnTo>
                    <a:pt x="61888" y="36465"/>
                  </a:lnTo>
                  <a:lnTo>
                    <a:pt x="61737" y="37217"/>
                  </a:lnTo>
                  <a:lnTo>
                    <a:pt x="61617" y="37969"/>
                  </a:lnTo>
                  <a:lnTo>
                    <a:pt x="61437" y="38691"/>
                  </a:lnTo>
                  <a:lnTo>
                    <a:pt x="61256" y="39414"/>
                  </a:lnTo>
                  <a:lnTo>
                    <a:pt x="61076" y="40166"/>
                  </a:lnTo>
                  <a:lnTo>
                    <a:pt x="60865" y="40858"/>
                  </a:lnTo>
                  <a:lnTo>
                    <a:pt x="60624" y="41580"/>
                  </a:lnTo>
                  <a:lnTo>
                    <a:pt x="60384" y="42272"/>
                  </a:lnTo>
                  <a:lnTo>
                    <a:pt x="60113" y="42964"/>
                  </a:lnTo>
                  <a:lnTo>
                    <a:pt x="59842" y="43656"/>
                  </a:lnTo>
                  <a:lnTo>
                    <a:pt x="59210" y="45010"/>
                  </a:lnTo>
                  <a:lnTo>
                    <a:pt x="58548" y="46303"/>
                  </a:lnTo>
                  <a:lnTo>
                    <a:pt x="57826" y="47597"/>
                  </a:lnTo>
                  <a:lnTo>
                    <a:pt x="57044" y="48831"/>
                  </a:lnTo>
                  <a:lnTo>
                    <a:pt x="56172" y="50004"/>
                  </a:lnTo>
                  <a:lnTo>
                    <a:pt x="55269" y="51147"/>
                  </a:lnTo>
                  <a:lnTo>
                    <a:pt x="54336" y="52260"/>
                  </a:lnTo>
                  <a:lnTo>
                    <a:pt x="53313" y="53313"/>
                  </a:lnTo>
                  <a:lnTo>
                    <a:pt x="52260" y="54336"/>
                  </a:lnTo>
                  <a:lnTo>
                    <a:pt x="51147" y="55269"/>
                  </a:lnTo>
                  <a:lnTo>
                    <a:pt x="50004" y="56172"/>
                  </a:lnTo>
                  <a:lnTo>
                    <a:pt x="48831" y="57044"/>
                  </a:lnTo>
                  <a:lnTo>
                    <a:pt x="47597" y="57826"/>
                  </a:lnTo>
                  <a:lnTo>
                    <a:pt x="46303" y="58548"/>
                  </a:lnTo>
                  <a:lnTo>
                    <a:pt x="45010" y="59210"/>
                  </a:lnTo>
                  <a:lnTo>
                    <a:pt x="44348" y="59541"/>
                  </a:lnTo>
                  <a:lnTo>
                    <a:pt x="43656" y="59842"/>
                  </a:lnTo>
                  <a:lnTo>
                    <a:pt x="42964" y="60113"/>
                  </a:lnTo>
                  <a:lnTo>
                    <a:pt x="42272" y="60384"/>
                  </a:lnTo>
                  <a:lnTo>
                    <a:pt x="41580" y="60624"/>
                  </a:lnTo>
                  <a:lnTo>
                    <a:pt x="40858" y="60865"/>
                  </a:lnTo>
                  <a:lnTo>
                    <a:pt x="40166" y="61076"/>
                  </a:lnTo>
                  <a:lnTo>
                    <a:pt x="39414" y="61256"/>
                  </a:lnTo>
                  <a:lnTo>
                    <a:pt x="38692" y="61437"/>
                  </a:lnTo>
                  <a:lnTo>
                    <a:pt x="37969" y="61617"/>
                  </a:lnTo>
                  <a:lnTo>
                    <a:pt x="37217" y="61737"/>
                  </a:lnTo>
                  <a:lnTo>
                    <a:pt x="36465" y="61888"/>
                  </a:lnTo>
                  <a:lnTo>
                    <a:pt x="35713" y="61978"/>
                  </a:lnTo>
                  <a:lnTo>
                    <a:pt x="34961" y="62068"/>
                  </a:lnTo>
                  <a:lnTo>
                    <a:pt x="34179" y="62129"/>
                  </a:lnTo>
                  <a:lnTo>
                    <a:pt x="33396" y="62189"/>
                  </a:lnTo>
                  <a:lnTo>
                    <a:pt x="32614" y="62219"/>
                  </a:lnTo>
                  <a:lnTo>
                    <a:pt x="31050" y="62219"/>
                  </a:lnTo>
                  <a:lnTo>
                    <a:pt x="30297" y="62189"/>
                  </a:lnTo>
                  <a:lnTo>
                    <a:pt x="29515" y="62129"/>
                  </a:lnTo>
                  <a:lnTo>
                    <a:pt x="28733" y="62068"/>
                  </a:lnTo>
                  <a:lnTo>
                    <a:pt x="27981" y="61978"/>
                  </a:lnTo>
                  <a:lnTo>
                    <a:pt x="27229" y="61888"/>
                  </a:lnTo>
                  <a:lnTo>
                    <a:pt x="26477" y="61737"/>
                  </a:lnTo>
                  <a:lnTo>
                    <a:pt x="25724" y="61617"/>
                  </a:lnTo>
                  <a:lnTo>
                    <a:pt x="25002" y="61437"/>
                  </a:lnTo>
                  <a:lnTo>
                    <a:pt x="24250" y="61256"/>
                  </a:lnTo>
                  <a:lnTo>
                    <a:pt x="23528" y="61076"/>
                  </a:lnTo>
                  <a:lnTo>
                    <a:pt x="22806" y="60865"/>
                  </a:lnTo>
                  <a:lnTo>
                    <a:pt x="22114" y="60624"/>
                  </a:lnTo>
                  <a:lnTo>
                    <a:pt x="21422" y="60384"/>
                  </a:lnTo>
                  <a:lnTo>
                    <a:pt x="20730" y="60113"/>
                  </a:lnTo>
                  <a:lnTo>
                    <a:pt x="20038" y="59842"/>
                  </a:lnTo>
                  <a:lnTo>
                    <a:pt x="19346" y="59541"/>
                  </a:lnTo>
                  <a:lnTo>
                    <a:pt x="18684" y="59210"/>
                  </a:lnTo>
                  <a:lnTo>
                    <a:pt x="17360" y="58548"/>
                  </a:lnTo>
                  <a:lnTo>
                    <a:pt x="16097" y="57826"/>
                  </a:lnTo>
                  <a:lnTo>
                    <a:pt x="14863" y="57044"/>
                  </a:lnTo>
                  <a:lnTo>
                    <a:pt x="13690" y="56172"/>
                  </a:lnTo>
                  <a:lnTo>
                    <a:pt x="12517" y="55269"/>
                  </a:lnTo>
                  <a:lnTo>
                    <a:pt x="11433" y="54336"/>
                  </a:lnTo>
                  <a:lnTo>
                    <a:pt x="10380" y="53313"/>
                  </a:lnTo>
                  <a:lnTo>
                    <a:pt x="9358" y="52260"/>
                  </a:lnTo>
                  <a:lnTo>
                    <a:pt x="8425" y="51147"/>
                  </a:lnTo>
                  <a:lnTo>
                    <a:pt x="7522" y="50004"/>
                  </a:lnTo>
                  <a:lnTo>
                    <a:pt x="6650" y="48831"/>
                  </a:lnTo>
                  <a:lnTo>
                    <a:pt x="5868" y="47597"/>
                  </a:lnTo>
                  <a:lnTo>
                    <a:pt x="5145" y="46303"/>
                  </a:lnTo>
                  <a:lnTo>
                    <a:pt x="4454" y="45010"/>
                  </a:lnTo>
                  <a:lnTo>
                    <a:pt x="4153" y="44348"/>
                  </a:lnTo>
                  <a:lnTo>
                    <a:pt x="3852" y="43656"/>
                  </a:lnTo>
                  <a:lnTo>
                    <a:pt x="3581" y="42964"/>
                  </a:lnTo>
                  <a:lnTo>
                    <a:pt x="3310" y="42272"/>
                  </a:lnTo>
                  <a:lnTo>
                    <a:pt x="3070" y="41580"/>
                  </a:lnTo>
                  <a:lnTo>
                    <a:pt x="2829" y="40858"/>
                  </a:lnTo>
                  <a:lnTo>
                    <a:pt x="2618" y="40166"/>
                  </a:lnTo>
                  <a:lnTo>
                    <a:pt x="2408" y="39414"/>
                  </a:lnTo>
                  <a:lnTo>
                    <a:pt x="2257" y="38691"/>
                  </a:lnTo>
                  <a:lnTo>
                    <a:pt x="2077" y="37969"/>
                  </a:lnTo>
                  <a:lnTo>
                    <a:pt x="1926" y="37217"/>
                  </a:lnTo>
                  <a:lnTo>
                    <a:pt x="1806" y="36465"/>
                  </a:lnTo>
                  <a:lnTo>
                    <a:pt x="1716" y="35713"/>
                  </a:lnTo>
                  <a:lnTo>
                    <a:pt x="1625" y="34961"/>
                  </a:lnTo>
                  <a:lnTo>
                    <a:pt x="1565" y="34179"/>
                  </a:lnTo>
                  <a:lnTo>
                    <a:pt x="1505" y="33396"/>
                  </a:lnTo>
                  <a:lnTo>
                    <a:pt x="1475" y="32614"/>
                  </a:lnTo>
                  <a:lnTo>
                    <a:pt x="1475" y="31832"/>
                  </a:lnTo>
                  <a:lnTo>
                    <a:pt x="1475" y="31050"/>
                  </a:lnTo>
                  <a:lnTo>
                    <a:pt x="1505" y="30297"/>
                  </a:lnTo>
                  <a:lnTo>
                    <a:pt x="1565" y="29515"/>
                  </a:lnTo>
                  <a:lnTo>
                    <a:pt x="1625" y="28733"/>
                  </a:lnTo>
                  <a:lnTo>
                    <a:pt x="1716" y="27981"/>
                  </a:lnTo>
                  <a:lnTo>
                    <a:pt x="1806" y="27229"/>
                  </a:lnTo>
                  <a:lnTo>
                    <a:pt x="1926" y="26477"/>
                  </a:lnTo>
                  <a:lnTo>
                    <a:pt x="2077" y="25724"/>
                  </a:lnTo>
                  <a:lnTo>
                    <a:pt x="2257" y="25002"/>
                  </a:lnTo>
                  <a:lnTo>
                    <a:pt x="2408" y="24250"/>
                  </a:lnTo>
                  <a:lnTo>
                    <a:pt x="2618" y="23528"/>
                  </a:lnTo>
                  <a:lnTo>
                    <a:pt x="2829" y="22806"/>
                  </a:lnTo>
                  <a:lnTo>
                    <a:pt x="3070" y="22114"/>
                  </a:lnTo>
                  <a:lnTo>
                    <a:pt x="3310" y="21422"/>
                  </a:lnTo>
                  <a:lnTo>
                    <a:pt x="3581" y="20730"/>
                  </a:lnTo>
                  <a:lnTo>
                    <a:pt x="3852" y="20038"/>
                  </a:lnTo>
                  <a:lnTo>
                    <a:pt x="4153" y="19346"/>
                  </a:lnTo>
                  <a:lnTo>
                    <a:pt x="4454" y="18684"/>
                  </a:lnTo>
                  <a:lnTo>
                    <a:pt x="5145" y="17390"/>
                  </a:lnTo>
                  <a:lnTo>
                    <a:pt x="5868" y="16097"/>
                  </a:lnTo>
                  <a:lnTo>
                    <a:pt x="6650" y="14863"/>
                  </a:lnTo>
                  <a:lnTo>
                    <a:pt x="7522" y="13690"/>
                  </a:lnTo>
                  <a:lnTo>
                    <a:pt x="8425" y="12517"/>
                  </a:lnTo>
                  <a:lnTo>
                    <a:pt x="9358" y="11433"/>
                  </a:lnTo>
                  <a:lnTo>
                    <a:pt x="10380" y="10380"/>
                  </a:lnTo>
                  <a:lnTo>
                    <a:pt x="11433" y="9357"/>
                  </a:lnTo>
                  <a:lnTo>
                    <a:pt x="12517" y="8425"/>
                  </a:lnTo>
                  <a:lnTo>
                    <a:pt x="13690" y="7522"/>
                  </a:lnTo>
                  <a:lnTo>
                    <a:pt x="14863" y="6650"/>
                  </a:lnTo>
                  <a:lnTo>
                    <a:pt x="16097" y="5868"/>
                  </a:lnTo>
                  <a:lnTo>
                    <a:pt x="17360" y="5145"/>
                  </a:lnTo>
                  <a:lnTo>
                    <a:pt x="18684" y="4453"/>
                  </a:lnTo>
                  <a:lnTo>
                    <a:pt x="19346" y="4153"/>
                  </a:lnTo>
                  <a:lnTo>
                    <a:pt x="20038" y="3852"/>
                  </a:lnTo>
                  <a:lnTo>
                    <a:pt x="20730" y="3581"/>
                  </a:lnTo>
                  <a:lnTo>
                    <a:pt x="21422" y="3310"/>
                  </a:lnTo>
                  <a:lnTo>
                    <a:pt x="22114" y="3069"/>
                  </a:lnTo>
                  <a:lnTo>
                    <a:pt x="22806" y="2829"/>
                  </a:lnTo>
                  <a:lnTo>
                    <a:pt x="23528" y="2618"/>
                  </a:lnTo>
                  <a:lnTo>
                    <a:pt x="24250" y="2408"/>
                  </a:lnTo>
                  <a:lnTo>
                    <a:pt x="25002" y="2257"/>
                  </a:lnTo>
                  <a:lnTo>
                    <a:pt x="25724" y="2077"/>
                  </a:lnTo>
                  <a:lnTo>
                    <a:pt x="26477" y="1926"/>
                  </a:lnTo>
                  <a:lnTo>
                    <a:pt x="27229" y="1806"/>
                  </a:lnTo>
                  <a:lnTo>
                    <a:pt x="27981" y="1716"/>
                  </a:lnTo>
                  <a:lnTo>
                    <a:pt x="28733" y="1625"/>
                  </a:lnTo>
                  <a:lnTo>
                    <a:pt x="29515" y="1565"/>
                  </a:lnTo>
                  <a:lnTo>
                    <a:pt x="30297" y="1505"/>
                  </a:lnTo>
                  <a:lnTo>
                    <a:pt x="31050" y="1475"/>
                  </a:lnTo>
                  <a:close/>
                  <a:moveTo>
                    <a:pt x="31020" y="1"/>
                  </a:moveTo>
                  <a:lnTo>
                    <a:pt x="30207" y="31"/>
                  </a:lnTo>
                  <a:lnTo>
                    <a:pt x="29395" y="91"/>
                  </a:lnTo>
                  <a:lnTo>
                    <a:pt x="28583" y="181"/>
                  </a:lnTo>
                  <a:lnTo>
                    <a:pt x="27800" y="271"/>
                  </a:lnTo>
                  <a:lnTo>
                    <a:pt x="26988" y="362"/>
                  </a:lnTo>
                  <a:lnTo>
                    <a:pt x="26206" y="512"/>
                  </a:lnTo>
                  <a:lnTo>
                    <a:pt x="25424" y="663"/>
                  </a:lnTo>
                  <a:lnTo>
                    <a:pt x="24671" y="813"/>
                  </a:lnTo>
                  <a:lnTo>
                    <a:pt x="23889" y="994"/>
                  </a:lnTo>
                  <a:lnTo>
                    <a:pt x="23137" y="1204"/>
                  </a:lnTo>
                  <a:lnTo>
                    <a:pt x="22385" y="1445"/>
                  </a:lnTo>
                  <a:lnTo>
                    <a:pt x="21633" y="1686"/>
                  </a:lnTo>
                  <a:lnTo>
                    <a:pt x="20911" y="1926"/>
                  </a:lnTo>
                  <a:lnTo>
                    <a:pt x="20189" y="2227"/>
                  </a:lnTo>
                  <a:lnTo>
                    <a:pt x="19466" y="2498"/>
                  </a:lnTo>
                  <a:lnTo>
                    <a:pt x="18744" y="2829"/>
                  </a:lnTo>
                  <a:lnTo>
                    <a:pt x="18052" y="3160"/>
                  </a:lnTo>
                  <a:lnTo>
                    <a:pt x="17360" y="3491"/>
                  </a:lnTo>
                  <a:lnTo>
                    <a:pt x="16668" y="3852"/>
                  </a:lnTo>
                  <a:lnTo>
                    <a:pt x="16007" y="4243"/>
                  </a:lnTo>
                  <a:lnTo>
                    <a:pt x="15345" y="4634"/>
                  </a:lnTo>
                  <a:lnTo>
                    <a:pt x="14683" y="5025"/>
                  </a:lnTo>
                  <a:lnTo>
                    <a:pt x="14051" y="5446"/>
                  </a:lnTo>
                  <a:lnTo>
                    <a:pt x="13419" y="5898"/>
                  </a:lnTo>
                  <a:lnTo>
                    <a:pt x="12817" y="6349"/>
                  </a:lnTo>
                  <a:lnTo>
                    <a:pt x="12186" y="6800"/>
                  </a:lnTo>
                  <a:lnTo>
                    <a:pt x="11614" y="7282"/>
                  </a:lnTo>
                  <a:lnTo>
                    <a:pt x="11012" y="7763"/>
                  </a:lnTo>
                  <a:lnTo>
                    <a:pt x="10441" y="8274"/>
                  </a:lnTo>
                  <a:lnTo>
                    <a:pt x="9899" y="8816"/>
                  </a:lnTo>
                  <a:lnTo>
                    <a:pt x="9327" y="9327"/>
                  </a:lnTo>
                  <a:lnTo>
                    <a:pt x="8816" y="9899"/>
                  </a:lnTo>
                  <a:lnTo>
                    <a:pt x="8274" y="10441"/>
                  </a:lnTo>
                  <a:lnTo>
                    <a:pt x="7763" y="11012"/>
                  </a:lnTo>
                  <a:lnTo>
                    <a:pt x="7282" y="11614"/>
                  </a:lnTo>
                  <a:lnTo>
                    <a:pt x="6800" y="12186"/>
                  </a:lnTo>
                  <a:lnTo>
                    <a:pt x="6349" y="12817"/>
                  </a:lnTo>
                  <a:lnTo>
                    <a:pt x="5898" y="13419"/>
                  </a:lnTo>
                  <a:lnTo>
                    <a:pt x="5446" y="14051"/>
                  </a:lnTo>
                  <a:lnTo>
                    <a:pt x="5025" y="14683"/>
                  </a:lnTo>
                  <a:lnTo>
                    <a:pt x="4634" y="15345"/>
                  </a:lnTo>
                  <a:lnTo>
                    <a:pt x="4243" y="16007"/>
                  </a:lnTo>
                  <a:lnTo>
                    <a:pt x="3852" y="16668"/>
                  </a:lnTo>
                  <a:lnTo>
                    <a:pt x="3491" y="17360"/>
                  </a:lnTo>
                  <a:lnTo>
                    <a:pt x="3160" y="18052"/>
                  </a:lnTo>
                  <a:lnTo>
                    <a:pt x="2829" y="18744"/>
                  </a:lnTo>
                  <a:lnTo>
                    <a:pt x="2498" y="19466"/>
                  </a:lnTo>
                  <a:lnTo>
                    <a:pt x="2227" y="20189"/>
                  </a:lnTo>
                  <a:lnTo>
                    <a:pt x="1926" y="20911"/>
                  </a:lnTo>
                  <a:lnTo>
                    <a:pt x="1686" y="21633"/>
                  </a:lnTo>
                  <a:lnTo>
                    <a:pt x="1445" y="22385"/>
                  </a:lnTo>
                  <a:lnTo>
                    <a:pt x="1204" y="23137"/>
                  </a:lnTo>
                  <a:lnTo>
                    <a:pt x="994" y="23889"/>
                  </a:lnTo>
                  <a:lnTo>
                    <a:pt x="813" y="24671"/>
                  </a:lnTo>
                  <a:lnTo>
                    <a:pt x="663" y="25423"/>
                  </a:lnTo>
                  <a:lnTo>
                    <a:pt x="512" y="26206"/>
                  </a:lnTo>
                  <a:lnTo>
                    <a:pt x="362" y="26988"/>
                  </a:lnTo>
                  <a:lnTo>
                    <a:pt x="272" y="27800"/>
                  </a:lnTo>
                  <a:lnTo>
                    <a:pt x="181" y="28583"/>
                  </a:lnTo>
                  <a:lnTo>
                    <a:pt x="91" y="29395"/>
                  </a:lnTo>
                  <a:lnTo>
                    <a:pt x="31" y="30207"/>
                  </a:lnTo>
                  <a:lnTo>
                    <a:pt x="1" y="31020"/>
                  </a:lnTo>
                  <a:lnTo>
                    <a:pt x="1" y="31832"/>
                  </a:lnTo>
                  <a:lnTo>
                    <a:pt x="1" y="32674"/>
                  </a:lnTo>
                  <a:lnTo>
                    <a:pt x="31" y="33487"/>
                  </a:lnTo>
                  <a:lnTo>
                    <a:pt x="91" y="34299"/>
                  </a:lnTo>
                  <a:lnTo>
                    <a:pt x="181" y="35081"/>
                  </a:lnTo>
                  <a:lnTo>
                    <a:pt x="272" y="35893"/>
                  </a:lnTo>
                  <a:lnTo>
                    <a:pt x="362" y="36676"/>
                  </a:lnTo>
                  <a:lnTo>
                    <a:pt x="512" y="37488"/>
                  </a:lnTo>
                  <a:lnTo>
                    <a:pt x="663" y="38240"/>
                  </a:lnTo>
                  <a:lnTo>
                    <a:pt x="813" y="39022"/>
                  </a:lnTo>
                  <a:lnTo>
                    <a:pt x="994" y="39805"/>
                  </a:lnTo>
                  <a:lnTo>
                    <a:pt x="1204" y="40557"/>
                  </a:lnTo>
                  <a:lnTo>
                    <a:pt x="1445" y="41309"/>
                  </a:lnTo>
                  <a:lnTo>
                    <a:pt x="1686" y="42061"/>
                  </a:lnTo>
                  <a:lnTo>
                    <a:pt x="1926" y="42783"/>
                  </a:lnTo>
                  <a:lnTo>
                    <a:pt x="2227" y="43505"/>
                  </a:lnTo>
                  <a:lnTo>
                    <a:pt x="2498" y="44227"/>
                  </a:lnTo>
                  <a:lnTo>
                    <a:pt x="2829" y="44949"/>
                  </a:lnTo>
                  <a:lnTo>
                    <a:pt x="3160" y="45641"/>
                  </a:lnTo>
                  <a:lnTo>
                    <a:pt x="3491" y="46333"/>
                  </a:lnTo>
                  <a:lnTo>
                    <a:pt x="3852" y="46995"/>
                  </a:lnTo>
                  <a:lnTo>
                    <a:pt x="4243" y="47687"/>
                  </a:lnTo>
                  <a:lnTo>
                    <a:pt x="4634" y="48349"/>
                  </a:lnTo>
                  <a:lnTo>
                    <a:pt x="5025" y="48981"/>
                  </a:lnTo>
                  <a:lnTo>
                    <a:pt x="5446" y="49643"/>
                  </a:lnTo>
                  <a:lnTo>
                    <a:pt x="5898" y="50275"/>
                  </a:lnTo>
                  <a:lnTo>
                    <a:pt x="6349" y="50876"/>
                  </a:lnTo>
                  <a:lnTo>
                    <a:pt x="6800" y="51478"/>
                  </a:lnTo>
                  <a:lnTo>
                    <a:pt x="7282" y="52080"/>
                  </a:lnTo>
                  <a:lnTo>
                    <a:pt x="7763" y="52682"/>
                  </a:lnTo>
                  <a:lnTo>
                    <a:pt x="8274" y="53253"/>
                  </a:lnTo>
                  <a:lnTo>
                    <a:pt x="8816" y="53795"/>
                  </a:lnTo>
                  <a:lnTo>
                    <a:pt x="9327" y="54336"/>
                  </a:lnTo>
                  <a:lnTo>
                    <a:pt x="9899" y="54878"/>
                  </a:lnTo>
                  <a:lnTo>
                    <a:pt x="10441" y="55389"/>
                  </a:lnTo>
                  <a:lnTo>
                    <a:pt x="11012" y="55901"/>
                  </a:lnTo>
                  <a:lnTo>
                    <a:pt x="11614" y="56412"/>
                  </a:lnTo>
                  <a:lnTo>
                    <a:pt x="12186" y="56894"/>
                  </a:lnTo>
                  <a:lnTo>
                    <a:pt x="12817" y="57345"/>
                  </a:lnTo>
                  <a:lnTo>
                    <a:pt x="13419" y="57796"/>
                  </a:lnTo>
                  <a:lnTo>
                    <a:pt x="14051" y="58247"/>
                  </a:lnTo>
                  <a:lnTo>
                    <a:pt x="14683" y="58669"/>
                  </a:lnTo>
                  <a:lnTo>
                    <a:pt x="15345" y="59060"/>
                  </a:lnTo>
                  <a:lnTo>
                    <a:pt x="16007" y="59451"/>
                  </a:lnTo>
                  <a:lnTo>
                    <a:pt x="16668" y="59842"/>
                  </a:lnTo>
                  <a:lnTo>
                    <a:pt x="17360" y="60203"/>
                  </a:lnTo>
                  <a:lnTo>
                    <a:pt x="18052" y="60534"/>
                  </a:lnTo>
                  <a:lnTo>
                    <a:pt x="18744" y="60865"/>
                  </a:lnTo>
                  <a:lnTo>
                    <a:pt x="19466" y="61166"/>
                  </a:lnTo>
                  <a:lnTo>
                    <a:pt x="20189" y="61467"/>
                  </a:lnTo>
                  <a:lnTo>
                    <a:pt x="20911" y="61737"/>
                  </a:lnTo>
                  <a:lnTo>
                    <a:pt x="21633" y="62008"/>
                  </a:lnTo>
                  <a:lnTo>
                    <a:pt x="22385" y="62249"/>
                  </a:lnTo>
                  <a:lnTo>
                    <a:pt x="23137" y="62490"/>
                  </a:lnTo>
                  <a:lnTo>
                    <a:pt x="23889" y="62670"/>
                  </a:lnTo>
                  <a:lnTo>
                    <a:pt x="24671" y="62881"/>
                  </a:lnTo>
                  <a:lnTo>
                    <a:pt x="25424" y="63031"/>
                  </a:lnTo>
                  <a:lnTo>
                    <a:pt x="26206" y="63182"/>
                  </a:lnTo>
                  <a:lnTo>
                    <a:pt x="26988" y="63332"/>
                  </a:lnTo>
                  <a:lnTo>
                    <a:pt x="27800" y="63422"/>
                  </a:lnTo>
                  <a:lnTo>
                    <a:pt x="28583" y="63513"/>
                  </a:lnTo>
                  <a:lnTo>
                    <a:pt x="29395" y="63603"/>
                  </a:lnTo>
                  <a:lnTo>
                    <a:pt x="30207" y="63633"/>
                  </a:lnTo>
                  <a:lnTo>
                    <a:pt x="31020" y="63663"/>
                  </a:lnTo>
                  <a:lnTo>
                    <a:pt x="31832" y="63693"/>
                  </a:lnTo>
                  <a:lnTo>
                    <a:pt x="32674" y="63663"/>
                  </a:lnTo>
                  <a:lnTo>
                    <a:pt x="33487" y="63633"/>
                  </a:lnTo>
                  <a:lnTo>
                    <a:pt x="34299" y="63603"/>
                  </a:lnTo>
                  <a:lnTo>
                    <a:pt x="35081" y="63513"/>
                  </a:lnTo>
                  <a:lnTo>
                    <a:pt x="35894" y="63422"/>
                  </a:lnTo>
                  <a:lnTo>
                    <a:pt x="36676" y="63332"/>
                  </a:lnTo>
                  <a:lnTo>
                    <a:pt x="37488" y="63182"/>
                  </a:lnTo>
                  <a:lnTo>
                    <a:pt x="38240" y="63031"/>
                  </a:lnTo>
                  <a:lnTo>
                    <a:pt x="39022" y="62881"/>
                  </a:lnTo>
                  <a:lnTo>
                    <a:pt x="39805" y="62670"/>
                  </a:lnTo>
                  <a:lnTo>
                    <a:pt x="40557" y="62490"/>
                  </a:lnTo>
                  <a:lnTo>
                    <a:pt x="41309" y="62249"/>
                  </a:lnTo>
                  <a:lnTo>
                    <a:pt x="42031" y="62008"/>
                  </a:lnTo>
                  <a:lnTo>
                    <a:pt x="42783" y="61737"/>
                  </a:lnTo>
                  <a:lnTo>
                    <a:pt x="43505" y="61467"/>
                  </a:lnTo>
                  <a:lnTo>
                    <a:pt x="44227" y="61166"/>
                  </a:lnTo>
                  <a:lnTo>
                    <a:pt x="44949" y="60865"/>
                  </a:lnTo>
                  <a:lnTo>
                    <a:pt x="45641" y="60534"/>
                  </a:lnTo>
                  <a:lnTo>
                    <a:pt x="46333" y="60203"/>
                  </a:lnTo>
                  <a:lnTo>
                    <a:pt x="46995" y="59842"/>
                  </a:lnTo>
                  <a:lnTo>
                    <a:pt x="47687" y="59451"/>
                  </a:lnTo>
                  <a:lnTo>
                    <a:pt x="48349" y="59060"/>
                  </a:lnTo>
                  <a:lnTo>
                    <a:pt x="48981" y="58669"/>
                  </a:lnTo>
                  <a:lnTo>
                    <a:pt x="49643" y="58247"/>
                  </a:lnTo>
                  <a:lnTo>
                    <a:pt x="50275" y="57796"/>
                  </a:lnTo>
                  <a:lnTo>
                    <a:pt x="50876" y="57345"/>
                  </a:lnTo>
                  <a:lnTo>
                    <a:pt x="51478" y="56894"/>
                  </a:lnTo>
                  <a:lnTo>
                    <a:pt x="52080" y="56412"/>
                  </a:lnTo>
                  <a:lnTo>
                    <a:pt x="52682" y="55901"/>
                  </a:lnTo>
                  <a:lnTo>
                    <a:pt x="53253" y="55389"/>
                  </a:lnTo>
                  <a:lnTo>
                    <a:pt x="53795" y="54878"/>
                  </a:lnTo>
                  <a:lnTo>
                    <a:pt x="54336" y="54336"/>
                  </a:lnTo>
                  <a:lnTo>
                    <a:pt x="54878" y="53795"/>
                  </a:lnTo>
                  <a:lnTo>
                    <a:pt x="55389" y="53253"/>
                  </a:lnTo>
                  <a:lnTo>
                    <a:pt x="55901" y="52682"/>
                  </a:lnTo>
                  <a:lnTo>
                    <a:pt x="56412" y="52080"/>
                  </a:lnTo>
                  <a:lnTo>
                    <a:pt x="56894" y="51478"/>
                  </a:lnTo>
                  <a:lnTo>
                    <a:pt x="57345" y="50876"/>
                  </a:lnTo>
                  <a:lnTo>
                    <a:pt x="57796" y="50275"/>
                  </a:lnTo>
                  <a:lnTo>
                    <a:pt x="58247" y="49643"/>
                  </a:lnTo>
                  <a:lnTo>
                    <a:pt x="58669" y="48981"/>
                  </a:lnTo>
                  <a:lnTo>
                    <a:pt x="59060" y="48349"/>
                  </a:lnTo>
                  <a:lnTo>
                    <a:pt x="59451" y="47687"/>
                  </a:lnTo>
                  <a:lnTo>
                    <a:pt x="59842" y="46995"/>
                  </a:lnTo>
                  <a:lnTo>
                    <a:pt x="60203" y="46333"/>
                  </a:lnTo>
                  <a:lnTo>
                    <a:pt x="60534" y="45641"/>
                  </a:lnTo>
                  <a:lnTo>
                    <a:pt x="60865" y="44949"/>
                  </a:lnTo>
                  <a:lnTo>
                    <a:pt x="61166" y="44227"/>
                  </a:lnTo>
                  <a:lnTo>
                    <a:pt x="61467" y="43505"/>
                  </a:lnTo>
                  <a:lnTo>
                    <a:pt x="61737" y="42783"/>
                  </a:lnTo>
                  <a:lnTo>
                    <a:pt x="62008" y="42061"/>
                  </a:lnTo>
                  <a:lnTo>
                    <a:pt x="62249" y="41309"/>
                  </a:lnTo>
                  <a:lnTo>
                    <a:pt x="62490" y="40557"/>
                  </a:lnTo>
                  <a:lnTo>
                    <a:pt x="62670" y="39805"/>
                  </a:lnTo>
                  <a:lnTo>
                    <a:pt x="62881" y="39022"/>
                  </a:lnTo>
                  <a:lnTo>
                    <a:pt x="63031" y="38240"/>
                  </a:lnTo>
                  <a:lnTo>
                    <a:pt x="63182" y="37488"/>
                  </a:lnTo>
                  <a:lnTo>
                    <a:pt x="63332" y="36676"/>
                  </a:lnTo>
                  <a:lnTo>
                    <a:pt x="63422" y="35893"/>
                  </a:lnTo>
                  <a:lnTo>
                    <a:pt x="63513" y="35081"/>
                  </a:lnTo>
                  <a:lnTo>
                    <a:pt x="63603" y="34299"/>
                  </a:lnTo>
                  <a:lnTo>
                    <a:pt x="63633" y="33487"/>
                  </a:lnTo>
                  <a:lnTo>
                    <a:pt x="63663" y="32674"/>
                  </a:lnTo>
                  <a:lnTo>
                    <a:pt x="63693" y="31832"/>
                  </a:lnTo>
                  <a:lnTo>
                    <a:pt x="63663" y="31020"/>
                  </a:lnTo>
                  <a:lnTo>
                    <a:pt x="63633" y="30207"/>
                  </a:lnTo>
                  <a:lnTo>
                    <a:pt x="63603" y="29395"/>
                  </a:lnTo>
                  <a:lnTo>
                    <a:pt x="63513" y="28583"/>
                  </a:lnTo>
                  <a:lnTo>
                    <a:pt x="63422" y="27800"/>
                  </a:lnTo>
                  <a:lnTo>
                    <a:pt x="63332" y="26988"/>
                  </a:lnTo>
                  <a:lnTo>
                    <a:pt x="63182" y="26206"/>
                  </a:lnTo>
                  <a:lnTo>
                    <a:pt x="63031" y="25423"/>
                  </a:lnTo>
                  <a:lnTo>
                    <a:pt x="62881" y="24671"/>
                  </a:lnTo>
                  <a:lnTo>
                    <a:pt x="62670" y="23889"/>
                  </a:lnTo>
                  <a:lnTo>
                    <a:pt x="62490" y="23137"/>
                  </a:lnTo>
                  <a:lnTo>
                    <a:pt x="62249" y="22385"/>
                  </a:lnTo>
                  <a:lnTo>
                    <a:pt x="62008" y="21633"/>
                  </a:lnTo>
                  <a:lnTo>
                    <a:pt x="61737" y="20911"/>
                  </a:lnTo>
                  <a:lnTo>
                    <a:pt x="61467" y="20189"/>
                  </a:lnTo>
                  <a:lnTo>
                    <a:pt x="61166" y="19466"/>
                  </a:lnTo>
                  <a:lnTo>
                    <a:pt x="60865" y="18744"/>
                  </a:lnTo>
                  <a:lnTo>
                    <a:pt x="60534" y="18052"/>
                  </a:lnTo>
                  <a:lnTo>
                    <a:pt x="60203" y="17360"/>
                  </a:lnTo>
                  <a:lnTo>
                    <a:pt x="59842" y="16668"/>
                  </a:lnTo>
                  <a:lnTo>
                    <a:pt x="59451" y="16007"/>
                  </a:lnTo>
                  <a:lnTo>
                    <a:pt x="59060" y="15345"/>
                  </a:lnTo>
                  <a:lnTo>
                    <a:pt x="58669" y="14683"/>
                  </a:lnTo>
                  <a:lnTo>
                    <a:pt x="58247" y="14051"/>
                  </a:lnTo>
                  <a:lnTo>
                    <a:pt x="57796" y="13419"/>
                  </a:lnTo>
                  <a:lnTo>
                    <a:pt x="57345" y="12817"/>
                  </a:lnTo>
                  <a:lnTo>
                    <a:pt x="56894" y="12186"/>
                  </a:lnTo>
                  <a:lnTo>
                    <a:pt x="56412" y="11614"/>
                  </a:lnTo>
                  <a:lnTo>
                    <a:pt x="55901" y="11012"/>
                  </a:lnTo>
                  <a:lnTo>
                    <a:pt x="55389" y="10441"/>
                  </a:lnTo>
                  <a:lnTo>
                    <a:pt x="54878" y="9899"/>
                  </a:lnTo>
                  <a:lnTo>
                    <a:pt x="54336" y="9327"/>
                  </a:lnTo>
                  <a:lnTo>
                    <a:pt x="53795" y="8816"/>
                  </a:lnTo>
                  <a:lnTo>
                    <a:pt x="53253" y="8274"/>
                  </a:lnTo>
                  <a:lnTo>
                    <a:pt x="52682" y="7763"/>
                  </a:lnTo>
                  <a:lnTo>
                    <a:pt x="52080" y="7282"/>
                  </a:lnTo>
                  <a:lnTo>
                    <a:pt x="51478" y="6800"/>
                  </a:lnTo>
                  <a:lnTo>
                    <a:pt x="50876" y="6349"/>
                  </a:lnTo>
                  <a:lnTo>
                    <a:pt x="50275" y="5898"/>
                  </a:lnTo>
                  <a:lnTo>
                    <a:pt x="49643" y="5446"/>
                  </a:lnTo>
                  <a:lnTo>
                    <a:pt x="48981" y="5025"/>
                  </a:lnTo>
                  <a:lnTo>
                    <a:pt x="48349" y="4634"/>
                  </a:lnTo>
                  <a:lnTo>
                    <a:pt x="47687" y="4243"/>
                  </a:lnTo>
                  <a:lnTo>
                    <a:pt x="46995" y="3852"/>
                  </a:lnTo>
                  <a:lnTo>
                    <a:pt x="46333" y="3491"/>
                  </a:lnTo>
                  <a:lnTo>
                    <a:pt x="45641" y="3160"/>
                  </a:lnTo>
                  <a:lnTo>
                    <a:pt x="44949" y="2829"/>
                  </a:lnTo>
                  <a:lnTo>
                    <a:pt x="44227" y="2498"/>
                  </a:lnTo>
                  <a:lnTo>
                    <a:pt x="43505" y="2227"/>
                  </a:lnTo>
                  <a:lnTo>
                    <a:pt x="42783" y="1926"/>
                  </a:lnTo>
                  <a:lnTo>
                    <a:pt x="42031" y="1686"/>
                  </a:lnTo>
                  <a:lnTo>
                    <a:pt x="41309" y="1445"/>
                  </a:lnTo>
                  <a:lnTo>
                    <a:pt x="40557" y="1204"/>
                  </a:lnTo>
                  <a:lnTo>
                    <a:pt x="39805" y="994"/>
                  </a:lnTo>
                  <a:lnTo>
                    <a:pt x="39022" y="813"/>
                  </a:lnTo>
                  <a:lnTo>
                    <a:pt x="38240" y="663"/>
                  </a:lnTo>
                  <a:lnTo>
                    <a:pt x="37488" y="512"/>
                  </a:lnTo>
                  <a:lnTo>
                    <a:pt x="36676" y="362"/>
                  </a:lnTo>
                  <a:lnTo>
                    <a:pt x="35894" y="271"/>
                  </a:lnTo>
                  <a:lnTo>
                    <a:pt x="35081" y="181"/>
                  </a:lnTo>
                  <a:lnTo>
                    <a:pt x="34299" y="91"/>
                  </a:lnTo>
                  <a:lnTo>
                    <a:pt x="33487" y="31"/>
                  </a:lnTo>
                  <a:lnTo>
                    <a:pt x="32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6;p48">
              <a:extLst>
                <a:ext uri="{FF2B5EF4-FFF2-40B4-BE49-F238E27FC236}">
                  <a16:creationId xmlns:a16="http://schemas.microsoft.com/office/drawing/2014/main" id="{36156560-CC28-CD83-3B3B-53F3435CC44A}"/>
                </a:ext>
              </a:extLst>
            </p:cNvPr>
            <p:cNvSpPr/>
            <p:nvPr/>
          </p:nvSpPr>
          <p:spPr>
            <a:xfrm>
              <a:off x="4593350" y="3884550"/>
              <a:ext cx="1313300" cy="1313300"/>
            </a:xfrm>
            <a:custGeom>
              <a:avLst/>
              <a:gdLst/>
              <a:ahLst/>
              <a:cxnLst/>
              <a:rect l="l" t="t" r="r" b="b"/>
              <a:pathLst>
                <a:path w="52532" h="52532" extrusionOk="0">
                  <a:moveTo>
                    <a:pt x="26266" y="1475"/>
                  </a:moveTo>
                  <a:lnTo>
                    <a:pt x="27560" y="1505"/>
                  </a:lnTo>
                  <a:lnTo>
                    <a:pt x="28823" y="1595"/>
                  </a:lnTo>
                  <a:lnTo>
                    <a:pt x="30057" y="1746"/>
                  </a:lnTo>
                  <a:lnTo>
                    <a:pt x="31260" y="1986"/>
                  </a:lnTo>
                  <a:lnTo>
                    <a:pt x="32464" y="2257"/>
                  </a:lnTo>
                  <a:lnTo>
                    <a:pt x="33637" y="2588"/>
                  </a:lnTo>
                  <a:lnTo>
                    <a:pt x="34810" y="2979"/>
                  </a:lnTo>
                  <a:lnTo>
                    <a:pt x="35924" y="3430"/>
                  </a:lnTo>
                  <a:lnTo>
                    <a:pt x="37037" y="3912"/>
                  </a:lnTo>
                  <a:lnTo>
                    <a:pt x="38090" y="4483"/>
                  </a:lnTo>
                  <a:lnTo>
                    <a:pt x="39143" y="5055"/>
                  </a:lnTo>
                  <a:lnTo>
                    <a:pt x="40136" y="5717"/>
                  </a:lnTo>
                  <a:lnTo>
                    <a:pt x="41098" y="6409"/>
                  </a:lnTo>
                  <a:lnTo>
                    <a:pt x="42061" y="7131"/>
                  </a:lnTo>
                  <a:lnTo>
                    <a:pt x="42964" y="7913"/>
                  </a:lnTo>
                  <a:lnTo>
                    <a:pt x="43806" y="8756"/>
                  </a:lnTo>
                  <a:lnTo>
                    <a:pt x="44618" y="9598"/>
                  </a:lnTo>
                  <a:lnTo>
                    <a:pt x="45401" y="10501"/>
                  </a:lnTo>
                  <a:lnTo>
                    <a:pt x="46153" y="11433"/>
                  </a:lnTo>
                  <a:lnTo>
                    <a:pt x="46845" y="12426"/>
                  </a:lnTo>
                  <a:lnTo>
                    <a:pt x="47477" y="13419"/>
                  </a:lnTo>
                  <a:lnTo>
                    <a:pt x="48078" y="14472"/>
                  </a:lnTo>
                  <a:lnTo>
                    <a:pt x="48650" y="15525"/>
                  </a:lnTo>
                  <a:lnTo>
                    <a:pt x="49131" y="16638"/>
                  </a:lnTo>
                  <a:lnTo>
                    <a:pt x="49583" y="17751"/>
                  </a:lnTo>
                  <a:lnTo>
                    <a:pt x="49974" y="18925"/>
                  </a:lnTo>
                  <a:lnTo>
                    <a:pt x="50305" y="20098"/>
                  </a:lnTo>
                  <a:lnTo>
                    <a:pt x="50575" y="21272"/>
                  </a:lnTo>
                  <a:lnTo>
                    <a:pt x="50786" y="22505"/>
                  </a:lnTo>
                  <a:lnTo>
                    <a:pt x="50967" y="23739"/>
                  </a:lnTo>
                  <a:lnTo>
                    <a:pt x="51057" y="25002"/>
                  </a:lnTo>
                  <a:lnTo>
                    <a:pt x="51087" y="26266"/>
                  </a:lnTo>
                  <a:lnTo>
                    <a:pt x="51057" y="27560"/>
                  </a:lnTo>
                  <a:lnTo>
                    <a:pt x="50967" y="28823"/>
                  </a:lnTo>
                  <a:lnTo>
                    <a:pt x="50786" y="30057"/>
                  </a:lnTo>
                  <a:lnTo>
                    <a:pt x="50575" y="31260"/>
                  </a:lnTo>
                  <a:lnTo>
                    <a:pt x="50305" y="32464"/>
                  </a:lnTo>
                  <a:lnTo>
                    <a:pt x="49974" y="33637"/>
                  </a:lnTo>
                  <a:lnTo>
                    <a:pt x="49583" y="34810"/>
                  </a:lnTo>
                  <a:lnTo>
                    <a:pt x="49131" y="35923"/>
                  </a:lnTo>
                  <a:lnTo>
                    <a:pt x="48650" y="37037"/>
                  </a:lnTo>
                  <a:lnTo>
                    <a:pt x="48078" y="38090"/>
                  </a:lnTo>
                  <a:lnTo>
                    <a:pt x="47477" y="39143"/>
                  </a:lnTo>
                  <a:lnTo>
                    <a:pt x="46845" y="40136"/>
                  </a:lnTo>
                  <a:lnTo>
                    <a:pt x="46153" y="41098"/>
                  </a:lnTo>
                  <a:lnTo>
                    <a:pt x="45401" y="42061"/>
                  </a:lnTo>
                  <a:lnTo>
                    <a:pt x="44618" y="42964"/>
                  </a:lnTo>
                  <a:lnTo>
                    <a:pt x="43806" y="43806"/>
                  </a:lnTo>
                  <a:lnTo>
                    <a:pt x="42964" y="44618"/>
                  </a:lnTo>
                  <a:lnTo>
                    <a:pt x="42061" y="45401"/>
                  </a:lnTo>
                  <a:lnTo>
                    <a:pt x="41098" y="46153"/>
                  </a:lnTo>
                  <a:lnTo>
                    <a:pt x="40136" y="46845"/>
                  </a:lnTo>
                  <a:lnTo>
                    <a:pt x="39143" y="47477"/>
                  </a:lnTo>
                  <a:lnTo>
                    <a:pt x="38090" y="48078"/>
                  </a:lnTo>
                  <a:lnTo>
                    <a:pt x="37037" y="48650"/>
                  </a:lnTo>
                  <a:lnTo>
                    <a:pt x="35924" y="49131"/>
                  </a:lnTo>
                  <a:lnTo>
                    <a:pt x="34810" y="49583"/>
                  </a:lnTo>
                  <a:lnTo>
                    <a:pt x="33637" y="49974"/>
                  </a:lnTo>
                  <a:lnTo>
                    <a:pt x="32464" y="50305"/>
                  </a:lnTo>
                  <a:lnTo>
                    <a:pt x="31260" y="50575"/>
                  </a:lnTo>
                  <a:lnTo>
                    <a:pt x="30057" y="50786"/>
                  </a:lnTo>
                  <a:lnTo>
                    <a:pt x="28823" y="50967"/>
                  </a:lnTo>
                  <a:lnTo>
                    <a:pt x="27560" y="51057"/>
                  </a:lnTo>
                  <a:lnTo>
                    <a:pt x="26266" y="51087"/>
                  </a:lnTo>
                  <a:lnTo>
                    <a:pt x="25002" y="51057"/>
                  </a:lnTo>
                  <a:lnTo>
                    <a:pt x="23739" y="50967"/>
                  </a:lnTo>
                  <a:lnTo>
                    <a:pt x="22505" y="50786"/>
                  </a:lnTo>
                  <a:lnTo>
                    <a:pt x="21272" y="50575"/>
                  </a:lnTo>
                  <a:lnTo>
                    <a:pt x="20098" y="50305"/>
                  </a:lnTo>
                  <a:lnTo>
                    <a:pt x="18925" y="49974"/>
                  </a:lnTo>
                  <a:lnTo>
                    <a:pt x="17752" y="49583"/>
                  </a:lnTo>
                  <a:lnTo>
                    <a:pt x="16638" y="49131"/>
                  </a:lnTo>
                  <a:lnTo>
                    <a:pt x="15525" y="48650"/>
                  </a:lnTo>
                  <a:lnTo>
                    <a:pt x="14472" y="48078"/>
                  </a:lnTo>
                  <a:lnTo>
                    <a:pt x="13419" y="47477"/>
                  </a:lnTo>
                  <a:lnTo>
                    <a:pt x="12426" y="46845"/>
                  </a:lnTo>
                  <a:lnTo>
                    <a:pt x="11433" y="46153"/>
                  </a:lnTo>
                  <a:lnTo>
                    <a:pt x="10501" y="45401"/>
                  </a:lnTo>
                  <a:lnTo>
                    <a:pt x="9598" y="44618"/>
                  </a:lnTo>
                  <a:lnTo>
                    <a:pt x="8756" y="43806"/>
                  </a:lnTo>
                  <a:lnTo>
                    <a:pt x="7913" y="42964"/>
                  </a:lnTo>
                  <a:lnTo>
                    <a:pt x="7131" y="42061"/>
                  </a:lnTo>
                  <a:lnTo>
                    <a:pt x="6409" y="41098"/>
                  </a:lnTo>
                  <a:lnTo>
                    <a:pt x="5717" y="40136"/>
                  </a:lnTo>
                  <a:lnTo>
                    <a:pt x="5055" y="39143"/>
                  </a:lnTo>
                  <a:lnTo>
                    <a:pt x="4484" y="38090"/>
                  </a:lnTo>
                  <a:lnTo>
                    <a:pt x="3912" y="37037"/>
                  </a:lnTo>
                  <a:lnTo>
                    <a:pt x="3431" y="35923"/>
                  </a:lnTo>
                  <a:lnTo>
                    <a:pt x="2979" y="34810"/>
                  </a:lnTo>
                  <a:lnTo>
                    <a:pt x="2588" y="33637"/>
                  </a:lnTo>
                  <a:lnTo>
                    <a:pt x="2257" y="32464"/>
                  </a:lnTo>
                  <a:lnTo>
                    <a:pt x="1986" y="31260"/>
                  </a:lnTo>
                  <a:lnTo>
                    <a:pt x="1746" y="30057"/>
                  </a:lnTo>
                  <a:lnTo>
                    <a:pt x="1595" y="28823"/>
                  </a:lnTo>
                  <a:lnTo>
                    <a:pt x="1505" y="27560"/>
                  </a:lnTo>
                  <a:lnTo>
                    <a:pt x="1475" y="26266"/>
                  </a:lnTo>
                  <a:lnTo>
                    <a:pt x="1505" y="25002"/>
                  </a:lnTo>
                  <a:lnTo>
                    <a:pt x="1595" y="23739"/>
                  </a:lnTo>
                  <a:lnTo>
                    <a:pt x="1746" y="22505"/>
                  </a:lnTo>
                  <a:lnTo>
                    <a:pt x="1986" y="21272"/>
                  </a:lnTo>
                  <a:lnTo>
                    <a:pt x="2257" y="20098"/>
                  </a:lnTo>
                  <a:lnTo>
                    <a:pt x="2588" y="18925"/>
                  </a:lnTo>
                  <a:lnTo>
                    <a:pt x="2979" y="17751"/>
                  </a:lnTo>
                  <a:lnTo>
                    <a:pt x="3431" y="16638"/>
                  </a:lnTo>
                  <a:lnTo>
                    <a:pt x="3912" y="15525"/>
                  </a:lnTo>
                  <a:lnTo>
                    <a:pt x="4484" y="14472"/>
                  </a:lnTo>
                  <a:lnTo>
                    <a:pt x="5055" y="13419"/>
                  </a:lnTo>
                  <a:lnTo>
                    <a:pt x="5717" y="12426"/>
                  </a:lnTo>
                  <a:lnTo>
                    <a:pt x="6409" y="11433"/>
                  </a:lnTo>
                  <a:lnTo>
                    <a:pt x="7131" y="10501"/>
                  </a:lnTo>
                  <a:lnTo>
                    <a:pt x="7913" y="9598"/>
                  </a:lnTo>
                  <a:lnTo>
                    <a:pt x="8756" y="8756"/>
                  </a:lnTo>
                  <a:lnTo>
                    <a:pt x="9598" y="7913"/>
                  </a:lnTo>
                  <a:lnTo>
                    <a:pt x="10501" y="7131"/>
                  </a:lnTo>
                  <a:lnTo>
                    <a:pt x="11433" y="6409"/>
                  </a:lnTo>
                  <a:lnTo>
                    <a:pt x="12426" y="5717"/>
                  </a:lnTo>
                  <a:lnTo>
                    <a:pt x="13419" y="5055"/>
                  </a:lnTo>
                  <a:lnTo>
                    <a:pt x="14472" y="4483"/>
                  </a:lnTo>
                  <a:lnTo>
                    <a:pt x="15525" y="3912"/>
                  </a:lnTo>
                  <a:lnTo>
                    <a:pt x="16638" y="3430"/>
                  </a:lnTo>
                  <a:lnTo>
                    <a:pt x="17752" y="2979"/>
                  </a:lnTo>
                  <a:lnTo>
                    <a:pt x="18925" y="2588"/>
                  </a:lnTo>
                  <a:lnTo>
                    <a:pt x="20098" y="2257"/>
                  </a:lnTo>
                  <a:lnTo>
                    <a:pt x="21272" y="1986"/>
                  </a:lnTo>
                  <a:lnTo>
                    <a:pt x="22505" y="1746"/>
                  </a:lnTo>
                  <a:lnTo>
                    <a:pt x="23739" y="1595"/>
                  </a:lnTo>
                  <a:lnTo>
                    <a:pt x="25002" y="1505"/>
                  </a:lnTo>
                  <a:lnTo>
                    <a:pt x="26266" y="1475"/>
                  </a:lnTo>
                  <a:close/>
                  <a:moveTo>
                    <a:pt x="26266" y="1"/>
                  </a:moveTo>
                  <a:lnTo>
                    <a:pt x="24942" y="31"/>
                  </a:lnTo>
                  <a:lnTo>
                    <a:pt x="23588" y="151"/>
                  </a:lnTo>
                  <a:lnTo>
                    <a:pt x="22295" y="302"/>
                  </a:lnTo>
                  <a:lnTo>
                    <a:pt x="21001" y="542"/>
                  </a:lnTo>
                  <a:lnTo>
                    <a:pt x="19707" y="843"/>
                  </a:lnTo>
                  <a:lnTo>
                    <a:pt x="18474" y="1204"/>
                  </a:lnTo>
                  <a:lnTo>
                    <a:pt x="17270" y="1595"/>
                  </a:lnTo>
                  <a:lnTo>
                    <a:pt x="16067" y="2077"/>
                  </a:lnTo>
                  <a:lnTo>
                    <a:pt x="14893" y="2618"/>
                  </a:lnTo>
                  <a:lnTo>
                    <a:pt x="13780" y="3190"/>
                  </a:lnTo>
                  <a:lnTo>
                    <a:pt x="12667" y="3822"/>
                  </a:lnTo>
                  <a:lnTo>
                    <a:pt x="11614" y="4514"/>
                  </a:lnTo>
                  <a:lnTo>
                    <a:pt x="10561" y="5236"/>
                  </a:lnTo>
                  <a:lnTo>
                    <a:pt x="9568" y="6018"/>
                  </a:lnTo>
                  <a:lnTo>
                    <a:pt x="8635" y="6830"/>
                  </a:lnTo>
                  <a:lnTo>
                    <a:pt x="7703" y="7703"/>
                  </a:lnTo>
                  <a:lnTo>
                    <a:pt x="6830" y="8635"/>
                  </a:lnTo>
                  <a:lnTo>
                    <a:pt x="6018" y="9568"/>
                  </a:lnTo>
                  <a:lnTo>
                    <a:pt x="5236" y="10561"/>
                  </a:lnTo>
                  <a:lnTo>
                    <a:pt x="4514" y="11614"/>
                  </a:lnTo>
                  <a:lnTo>
                    <a:pt x="3822" y="12667"/>
                  </a:lnTo>
                  <a:lnTo>
                    <a:pt x="3190" y="13780"/>
                  </a:lnTo>
                  <a:lnTo>
                    <a:pt x="2618" y="14893"/>
                  </a:lnTo>
                  <a:lnTo>
                    <a:pt x="2077" y="16067"/>
                  </a:lnTo>
                  <a:lnTo>
                    <a:pt x="1595" y="17270"/>
                  </a:lnTo>
                  <a:lnTo>
                    <a:pt x="1204" y="18474"/>
                  </a:lnTo>
                  <a:lnTo>
                    <a:pt x="843" y="19737"/>
                  </a:lnTo>
                  <a:lnTo>
                    <a:pt x="542" y="21001"/>
                  </a:lnTo>
                  <a:lnTo>
                    <a:pt x="302" y="22294"/>
                  </a:lnTo>
                  <a:lnTo>
                    <a:pt x="151" y="23588"/>
                  </a:lnTo>
                  <a:lnTo>
                    <a:pt x="31" y="24942"/>
                  </a:lnTo>
                  <a:lnTo>
                    <a:pt x="1" y="26266"/>
                  </a:lnTo>
                  <a:lnTo>
                    <a:pt x="31" y="27620"/>
                  </a:lnTo>
                  <a:lnTo>
                    <a:pt x="151" y="28974"/>
                  </a:lnTo>
                  <a:lnTo>
                    <a:pt x="302" y="30267"/>
                  </a:lnTo>
                  <a:lnTo>
                    <a:pt x="542" y="31561"/>
                  </a:lnTo>
                  <a:lnTo>
                    <a:pt x="843" y="32825"/>
                  </a:lnTo>
                  <a:lnTo>
                    <a:pt x="1204" y="34088"/>
                  </a:lnTo>
                  <a:lnTo>
                    <a:pt x="1595" y="35292"/>
                  </a:lnTo>
                  <a:lnTo>
                    <a:pt x="2077" y="36495"/>
                  </a:lnTo>
                  <a:lnTo>
                    <a:pt x="2618" y="37668"/>
                  </a:lnTo>
                  <a:lnTo>
                    <a:pt x="3190" y="38782"/>
                  </a:lnTo>
                  <a:lnTo>
                    <a:pt x="3822" y="39895"/>
                  </a:lnTo>
                  <a:lnTo>
                    <a:pt x="4514" y="40948"/>
                  </a:lnTo>
                  <a:lnTo>
                    <a:pt x="5236" y="41971"/>
                  </a:lnTo>
                  <a:lnTo>
                    <a:pt x="6018" y="42964"/>
                  </a:lnTo>
                  <a:lnTo>
                    <a:pt x="6830" y="43926"/>
                  </a:lnTo>
                  <a:lnTo>
                    <a:pt x="7703" y="44829"/>
                  </a:lnTo>
                  <a:lnTo>
                    <a:pt x="8635" y="45701"/>
                  </a:lnTo>
                  <a:lnTo>
                    <a:pt x="9568" y="46544"/>
                  </a:lnTo>
                  <a:lnTo>
                    <a:pt x="10561" y="47326"/>
                  </a:lnTo>
                  <a:lnTo>
                    <a:pt x="11614" y="48048"/>
                  </a:lnTo>
                  <a:lnTo>
                    <a:pt x="12667" y="48740"/>
                  </a:lnTo>
                  <a:lnTo>
                    <a:pt x="13780" y="49372"/>
                  </a:lnTo>
                  <a:lnTo>
                    <a:pt x="14893" y="49944"/>
                  </a:lnTo>
                  <a:lnTo>
                    <a:pt x="16067" y="50485"/>
                  </a:lnTo>
                  <a:lnTo>
                    <a:pt x="17270" y="50936"/>
                  </a:lnTo>
                  <a:lnTo>
                    <a:pt x="18474" y="51358"/>
                  </a:lnTo>
                  <a:lnTo>
                    <a:pt x="19707" y="51719"/>
                  </a:lnTo>
                  <a:lnTo>
                    <a:pt x="21001" y="52020"/>
                  </a:lnTo>
                  <a:lnTo>
                    <a:pt x="22295" y="52230"/>
                  </a:lnTo>
                  <a:lnTo>
                    <a:pt x="23588" y="52411"/>
                  </a:lnTo>
                  <a:lnTo>
                    <a:pt x="24942" y="52501"/>
                  </a:lnTo>
                  <a:lnTo>
                    <a:pt x="26266" y="52531"/>
                  </a:lnTo>
                  <a:lnTo>
                    <a:pt x="27620" y="52501"/>
                  </a:lnTo>
                  <a:lnTo>
                    <a:pt x="28974" y="52411"/>
                  </a:lnTo>
                  <a:lnTo>
                    <a:pt x="30267" y="52230"/>
                  </a:lnTo>
                  <a:lnTo>
                    <a:pt x="31561" y="52020"/>
                  </a:lnTo>
                  <a:lnTo>
                    <a:pt x="32825" y="51719"/>
                  </a:lnTo>
                  <a:lnTo>
                    <a:pt x="34088" y="51358"/>
                  </a:lnTo>
                  <a:lnTo>
                    <a:pt x="35292" y="50936"/>
                  </a:lnTo>
                  <a:lnTo>
                    <a:pt x="36495" y="50485"/>
                  </a:lnTo>
                  <a:lnTo>
                    <a:pt x="37669" y="49944"/>
                  </a:lnTo>
                  <a:lnTo>
                    <a:pt x="38782" y="49372"/>
                  </a:lnTo>
                  <a:lnTo>
                    <a:pt x="39895" y="48740"/>
                  </a:lnTo>
                  <a:lnTo>
                    <a:pt x="40948" y="48048"/>
                  </a:lnTo>
                  <a:lnTo>
                    <a:pt x="41971" y="47326"/>
                  </a:lnTo>
                  <a:lnTo>
                    <a:pt x="42964" y="46544"/>
                  </a:lnTo>
                  <a:lnTo>
                    <a:pt x="43926" y="45701"/>
                  </a:lnTo>
                  <a:lnTo>
                    <a:pt x="44829" y="44829"/>
                  </a:lnTo>
                  <a:lnTo>
                    <a:pt x="45702" y="43926"/>
                  </a:lnTo>
                  <a:lnTo>
                    <a:pt x="46544" y="42964"/>
                  </a:lnTo>
                  <a:lnTo>
                    <a:pt x="47326" y="41971"/>
                  </a:lnTo>
                  <a:lnTo>
                    <a:pt x="48048" y="40948"/>
                  </a:lnTo>
                  <a:lnTo>
                    <a:pt x="48740" y="39895"/>
                  </a:lnTo>
                  <a:lnTo>
                    <a:pt x="49372" y="38782"/>
                  </a:lnTo>
                  <a:lnTo>
                    <a:pt x="49944" y="37668"/>
                  </a:lnTo>
                  <a:lnTo>
                    <a:pt x="50485" y="36495"/>
                  </a:lnTo>
                  <a:lnTo>
                    <a:pt x="50936" y="35292"/>
                  </a:lnTo>
                  <a:lnTo>
                    <a:pt x="51358" y="34088"/>
                  </a:lnTo>
                  <a:lnTo>
                    <a:pt x="51719" y="32825"/>
                  </a:lnTo>
                  <a:lnTo>
                    <a:pt x="52020" y="31561"/>
                  </a:lnTo>
                  <a:lnTo>
                    <a:pt x="52230" y="30267"/>
                  </a:lnTo>
                  <a:lnTo>
                    <a:pt x="52411" y="28974"/>
                  </a:lnTo>
                  <a:lnTo>
                    <a:pt x="52501" y="27620"/>
                  </a:lnTo>
                  <a:lnTo>
                    <a:pt x="52531" y="26266"/>
                  </a:lnTo>
                  <a:lnTo>
                    <a:pt x="52501" y="24942"/>
                  </a:lnTo>
                  <a:lnTo>
                    <a:pt x="52411" y="23588"/>
                  </a:lnTo>
                  <a:lnTo>
                    <a:pt x="52230" y="22294"/>
                  </a:lnTo>
                  <a:lnTo>
                    <a:pt x="52020" y="21001"/>
                  </a:lnTo>
                  <a:lnTo>
                    <a:pt x="51719" y="19737"/>
                  </a:lnTo>
                  <a:lnTo>
                    <a:pt x="51358" y="18474"/>
                  </a:lnTo>
                  <a:lnTo>
                    <a:pt x="50936" y="17270"/>
                  </a:lnTo>
                  <a:lnTo>
                    <a:pt x="50485" y="16067"/>
                  </a:lnTo>
                  <a:lnTo>
                    <a:pt x="49944" y="14893"/>
                  </a:lnTo>
                  <a:lnTo>
                    <a:pt x="49372" y="13780"/>
                  </a:lnTo>
                  <a:lnTo>
                    <a:pt x="48740" y="12667"/>
                  </a:lnTo>
                  <a:lnTo>
                    <a:pt x="48048" y="11614"/>
                  </a:lnTo>
                  <a:lnTo>
                    <a:pt x="47326" y="10561"/>
                  </a:lnTo>
                  <a:lnTo>
                    <a:pt x="46544" y="9568"/>
                  </a:lnTo>
                  <a:lnTo>
                    <a:pt x="45702" y="8635"/>
                  </a:lnTo>
                  <a:lnTo>
                    <a:pt x="44829" y="7703"/>
                  </a:lnTo>
                  <a:lnTo>
                    <a:pt x="43926" y="6830"/>
                  </a:lnTo>
                  <a:lnTo>
                    <a:pt x="42964" y="6018"/>
                  </a:lnTo>
                  <a:lnTo>
                    <a:pt x="41971" y="5236"/>
                  </a:lnTo>
                  <a:lnTo>
                    <a:pt x="40948" y="4514"/>
                  </a:lnTo>
                  <a:lnTo>
                    <a:pt x="39895" y="3822"/>
                  </a:lnTo>
                  <a:lnTo>
                    <a:pt x="38782" y="3190"/>
                  </a:lnTo>
                  <a:lnTo>
                    <a:pt x="37669" y="2618"/>
                  </a:lnTo>
                  <a:lnTo>
                    <a:pt x="36495" y="2077"/>
                  </a:lnTo>
                  <a:lnTo>
                    <a:pt x="35292" y="1595"/>
                  </a:lnTo>
                  <a:lnTo>
                    <a:pt x="34088" y="1204"/>
                  </a:lnTo>
                  <a:lnTo>
                    <a:pt x="32825" y="843"/>
                  </a:lnTo>
                  <a:lnTo>
                    <a:pt x="31561" y="542"/>
                  </a:lnTo>
                  <a:lnTo>
                    <a:pt x="30267" y="302"/>
                  </a:lnTo>
                  <a:lnTo>
                    <a:pt x="28974" y="151"/>
                  </a:lnTo>
                  <a:lnTo>
                    <a:pt x="27620" y="31"/>
                  </a:lnTo>
                  <a:lnTo>
                    <a:pt x="26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77;p48">
              <a:extLst>
                <a:ext uri="{FF2B5EF4-FFF2-40B4-BE49-F238E27FC236}">
                  <a16:creationId xmlns:a16="http://schemas.microsoft.com/office/drawing/2014/main" id="{FC27D348-9246-5153-F5CE-AFC5D414A709}"/>
                </a:ext>
              </a:extLst>
            </p:cNvPr>
            <p:cNvSpPr/>
            <p:nvPr/>
          </p:nvSpPr>
          <p:spPr>
            <a:xfrm>
              <a:off x="4733250" y="4024451"/>
              <a:ext cx="1034249" cy="1034250"/>
            </a:xfrm>
            <a:custGeom>
              <a:avLst/>
              <a:gdLst/>
              <a:ahLst/>
              <a:cxnLst/>
              <a:rect l="l" t="t" r="r" b="b"/>
              <a:pathLst>
                <a:path w="41370" h="41370" extrusionOk="0">
                  <a:moveTo>
                    <a:pt x="20670" y="1445"/>
                  </a:moveTo>
                  <a:lnTo>
                    <a:pt x="21663" y="1475"/>
                  </a:lnTo>
                  <a:lnTo>
                    <a:pt x="22656" y="1535"/>
                  </a:lnTo>
                  <a:lnTo>
                    <a:pt x="23618" y="1685"/>
                  </a:lnTo>
                  <a:lnTo>
                    <a:pt x="24551" y="1836"/>
                  </a:lnTo>
                  <a:lnTo>
                    <a:pt x="25484" y="2047"/>
                  </a:lnTo>
                  <a:lnTo>
                    <a:pt x="26386" y="2317"/>
                  </a:lnTo>
                  <a:lnTo>
                    <a:pt x="27289" y="2618"/>
                  </a:lnTo>
                  <a:lnTo>
                    <a:pt x="28161" y="2949"/>
                  </a:lnTo>
                  <a:lnTo>
                    <a:pt x="29004" y="3340"/>
                  </a:lnTo>
                  <a:lnTo>
                    <a:pt x="29846" y="3761"/>
                  </a:lnTo>
                  <a:lnTo>
                    <a:pt x="30658" y="4243"/>
                  </a:lnTo>
                  <a:lnTo>
                    <a:pt x="31441" y="4754"/>
                  </a:lnTo>
                  <a:lnTo>
                    <a:pt x="32193" y="5266"/>
                  </a:lnTo>
                  <a:lnTo>
                    <a:pt x="32915" y="5837"/>
                  </a:lnTo>
                  <a:lnTo>
                    <a:pt x="33607" y="6439"/>
                  </a:lnTo>
                  <a:lnTo>
                    <a:pt x="34269" y="7101"/>
                  </a:lnTo>
                  <a:lnTo>
                    <a:pt x="34901" y="7763"/>
                  </a:lnTo>
                  <a:lnTo>
                    <a:pt x="35532" y="8455"/>
                  </a:lnTo>
                  <a:lnTo>
                    <a:pt x="36104" y="9177"/>
                  </a:lnTo>
                  <a:lnTo>
                    <a:pt x="36616" y="9929"/>
                  </a:lnTo>
                  <a:lnTo>
                    <a:pt x="37127" y="10711"/>
                  </a:lnTo>
                  <a:lnTo>
                    <a:pt x="37578" y="11524"/>
                  </a:lnTo>
                  <a:lnTo>
                    <a:pt x="38030" y="12366"/>
                  </a:lnTo>
                  <a:lnTo>
                    <a:pt x="38391" y="13208"/>
                  </a:lnTo>
                  <a:lnTo>
                    <a:pt x="38752" y="14081"/>
                  </a:lnTo>
                  <a:lnTo>
                    <a:pt x="39052" y="14984"/>
                  </a:lnTo>
                  <a:lnTo>
                    <a:pt x="39323" y="15886"/>
                  </a:lnTo>
                  <a:lnTo>
                    <a:pt x="39534" y="16819"/>
                  </a:lnTo>
                  <a:lnTo>
                    <a:pt x="39684" y="17751"/>
                  </a:lnTo>
                  <a:lnTo>
                    <a:pt x="39805" y="18714"/>
                  </a:lnTo>
                  <a:lnTo>
                    <a:pt x="39895" y="19707"/>
                  </a:lnTo>
                  <a:lnTo>
                    <a:pt x="39925" y="20670"/>
                  </a:lnTo>
                  <a:lnTo>
                    <a:pt x="39895" y="21663"/>
                  </a:lnTo>
                  <a:lnTo>
                    <a:pt x="39805" y="22656"/>
                  </a:lnTo>
                  <a:lnTo>
                    <a:pt x="39684" y="23618"/>
                  </a:lnTo>
                  <a:lnTo>
                    <a:pt x="39534" y="24551"/>
                  </a:lnTo>
                  <a:lnTo>
                    <a:pt x="39323" y="25484"/>
                  </a:lnTo>
                  <a:lnTo>
                    <a:pt x="39052" y="26386"/>
                  </a:lnTo>
                  <a:lnTo>
                    <a:pt x="38752" y="27289"/>
                  </a:lnTo>
                  <a:lnTo>
                    <a:pt x="38391" y="28161"/>
                  </a:lnTo>
                  <a:lnTo>
                    <a:pt x="38030" y="29004"/>
                  </a:lnTo>
                  <a:lnTo>
                    <a:pt x="37578" y="29846"/>
                  </a:lnTo>
                  <a:lnTo>
                    <a:pt x="37127" y="30658"/>
                  </a:lnTo>
                  <a:lnTo>
                    <a:pt x="36616" y="31441"/>
                  </a:lnTo>
                  <a:lnTo>
                    <a:pt x="36104" y="32193"/>
                  </a:lnTo>
                  <a:lnTo>
                    <a:pt x="35532" y="32915"/>
                  </a:lnTo>
                  <a:lnTo>
                    <a:pt x="34901" y="33607"/>
                  </a:lnTo>
                  <a:lnTo>
                    <a:pt x="34269" y="34269"/>
                  </a:lnTo>
                  <a:lnTo>
                    <a:pt x="33607" y="34901"/>
                  </a:lnTo>
                  <a:lnTo>
                    <a:pt x="32915" y="35532"/>
                  </a:lnTo>
                  <a:lnTo>
                    <a:pt x="32193" y="36104"/>
                  </a:lnTo>
                  <a:lnTo>
                    <a:pt x="31441" y="36616"/>
                  </a:lnTo>
                  <a:lnTo>
                    <a:pt x="30658" y="37127"/>
                  </a:lnTo>
                  <a:lnTo>
                    <a:pt x="29846" y="37578"/>
                  </a:lnTo>
                  <a:lnTo>
                    <a:pt x="29004" y="38030"/>
                  </a:lnTo>
                  <a:lnTo>
                    <a:pt x="28161" y="38391"/>
                  </a:lnTo>
                  <a:lnTo>
                    <a:pt x="27289" y="38752"/>
                  </a:lnTo>
                  <a:lnTo>
                    <a:pt x="26386" y="39052"/>
                  </a:lnTo>
                  <a:lnTo>
                    <a:pt x="25484" y="39323"/>
                  </a:lnTo>
                  <a:lnTo>
                    <a:pt x="24551" y="39534"/>
                  </a:lnTo>
                  <a:lnTo>
                    <a:pt x="23618" y="39684"/>
                  </a:lnTo>
                  <a:lnTo>
                    <a:pt x="22656" y="39805"/>
                  </a:lnTo>
                  <a:lnTo>
                    <a:pt x="21663" y="39895"/>
                  </a:lnTo>
                  <a:lnTo>
                    <a:pt x="20670" y="39925"/>
                  </a:lnTo>
                  <a:lnTo>
                    <a:pt x="19707" y="39895"/>
                  </a:lnTo>
                  <a:lnTo>
                    <a:pt x="18714" y="39805"/>
                  </a:lnTo>
                  <a:lnTo>
                    <a:pt x="17752" y="39684"/>
                  </a:lnTo>
                  <a:lnTo>
                    <a:pt x="16819" y="39534"/>
                  </a:lnTo>
                  <a:lnTo>
                    <a:pt x="15886" y="39323"/>
                  </a:lnTo>
                  <a:lnTo>
                    <a:pt x="14984" y="39052"/>
                  </a:lnTo>
                  <a:lnTo>
                    <a:pt x="14081" y="38752"/>
                  </a:lnTo>
                  <a:lnTo>
                    <a:pt x="13209" y="38391"/>
                  </a:lnTo>
                  <a:lnTo>
                    <a:pt x="12366" y="38030"/>
                  </a:lnTo>
                  <a:lnTo>
                    <a:pt x="11524" y="37578"/>
                  </a:lnTo>
                  <a:lnTo>
                    <a:pt x="10711" y="37127"/>
                  </a:lnTo>
                  <a:lnTo>
                    <a:pt x="9929" y="36616"/>
                  </a:lnTo>
                  <a:lnTo>
                    <a:pt x="9177" y="36104"/>
                  </a:lnTo>
                  <a:lnTo>
                    <a:pt x="8455" y="35532"/>
                  </a:lnTo>
                  <a:lnTo>
                    <a:pt x="7763" y="34901"/>
                  </a:lnTo>
                  <a:lnTo>
                    <a:pt x="7101" y="34269"/>
                  </a:lnTo>
                  <a:lnTo>
                    <a:pt x="6439" y="33607"/>
                  </a:lnTo>
                  <a:lnTo>
                    <a:pt x="5837" y="32915"/>
                  </a:lnTo>
                  <a:lnTo>
                    <a:pt x="5266" y="32193"/>
                  </a:lnTo>
                  <a:lnTo>
                    <a:pt x="4724" y="31441"/>
                  </a:lnTo>
                  <a:lnTo>
                    <a:pt x="4243" y="30658"/>
                  </a:lnTo>
                  <a:lnTo>
                    <a:pt x="3761" y="29846"/>
                  </a:lnTo>
                  <a:lnTo>
                    <a:pt x="3340" y="29004"/>
                  </a:lnTo>
                  <a:lnTo>
                    <a:pt x="2949" y="28161"/>
                  </a:lnTo>
                  <a:lnTo>
                    <a:pt x="2618" y="27289"/>
                  </a:lnTo>
                  <a:lnTo>
                    <a:pt x="2317" y="26386"/>
                  </a:lnTo>
                  <a:lnTo>
                    <a:pt x="2047" y="25484"/>
                  </a:lnTo>
                  <a:lnTo>
                    <a:pt x="1836" y="24551"/>
                  </a:lnTo>
                  <a:lnTo>
                    <a:pt x="1686" y="23618"/>
                  </a:lnTo>
                  <a:lnTo>
                    <a:pt x="1535" y="22656"/>
                  </a:lnTo>
                  <a:lnTo>
                    <a:pt x="1475" y="21663"/>
                  </a:lnTo>
                  <a:lnTo>
                    <a:pt x="1445" y="20670"/>
                  </a:lnTo>
                  <a:lnTo>
                    <a:pt x="1475" y="19707"/>
                  </a:lnTo>
                  <a:lnTo>
                    <a:pt x="1535" y="18714"/>
                  </a:lnTo>
                  <a:lnTo>
                    <a:pt x="1686" y="17751"/>
                  </a:lnTo>
                  <a:lnTo>
                    <a:pt x="1836" y="16819"/>
                  </a:lnTo>
                  <a:lnTo>
                    <a:pt x="2047" y="15886"/>
                  </a:lnTo>
                  <a:lnTo>
                    <a:pt x="2317" y="14984"/>
                  </a:lnTo>
                  <a:lnTo>
                    <a:pt x="2618" y="14081"/>
                  </a:lnTo>
                  <a:lnTo>
                    <a:pt x="2949" y="13208"/>
                  </a:lnTo>
                  <a:lnTo>
                    <a:pt x="3340" y="12366"/>
                  </a:lnTo>
                  <a:lnTo>
                    <a:pt x="3761" y="11524"/>
                  </a:lnTo>
                  <a:lnTo>
                    <a:pt x="4243" y="10711"/>
                  </a:lnTo>
                  <a:lnTo>
                    <a:pt x="4724" y="9929"/>
                  </a:lnTo>
                  <a:lnTo>
                    <a:pt x="5266" y="9177"/>
                  </a:lnTo>
                  <a:lnTo>
                    <a:pt x="5837" y="8455"/>
                  </a:lnTo>
                  <a:lnTo>
                    <a:pt x="6439" y="7763"/>
                  </a:lnTo>
                  <a:lnTo>
                    <a:pt x="7101" y="7101"/>
                  </a:lnTo>
                  <a:lnTo>
                    <a:pt x="7763" y="6439"/>
                  </a:lnTo>
                  <a:lnTo>
                    <a:pt x="8455" y="5837"/>
                  </a:lnTo>
                  <a:lnTo>
                    <a:pt x="9177" y="5266"/>
                  </a:lnTo>
                  <a:lnTo>
                    <a:pt x="9929" y="4754"/>
                  </a:lnTo>
                  <a:lnTo>
                    <a:pt x="10711" y="4243"/>
                  </a:lnTo>
                  <a:lnTo>
                    <a:pt x="11524" y="3761"/>
                  </a:lnTo>
                  <a:lnTo>
                    <a:pt x="12366" y="3340"/>
                  </a:lnTo>
                  <a:lnTo>
                    <a:pt x="13209" y="2949"/>
                  </a:lnTo>
                  <a:lnTo>
                    <a:pt x="14081" y="2618"/>
                  </a:lnTo>
                  <a:lnTo>
                    <a:pt x="14984" y="2317"/>
                  </a:lnTo>
                  <a:lnTo>
                    <a:pt x="15886" y="2047"/>
                  </a:lnTo>
                  <a:lnTo>
                    <a:pt x="16819" y="1836"/>
                  </a:lnTo>
                  <a:lnTo>
                    <a:pt x="17752" y="1685"/>
                  </a:lnTo>
                  <a:lnTo>
                    <a:pt x="18714" y="1535"/>
                  </a:lnTo>
                  <a:lnTo>
                    <a:pt x="19707" y="1475"/>
                  </a:lnTo>
                  <a:lnTo>
                    <a:pt x="20670" y="1445"/>
                  </a:lnTo>
                  <a:close/>
                  <a:moveTo>
                    <a:pt x="20670" y="1"/>
                  </a:moveTo>
                  <a:lnTo>
                    <a:pt x="19617" y="31"/>
                  </a:lnTo>
                  <a:lnTo>
                    <a:pt x="18564" y="91"/>
                  </a:lnTo>
                  <a:lnTo>
                    <a:pt x="17541" y="241"/>
                  </a:lnTo>
                  <a:lnTo>
                    <a:pt x="16518" y="422"/>
                  </a:lnTo>
                  <a:lnTo>
                    <a:pt x="15525" y="632"/>
                  </a:lnTo>
                  <a:lnTo>
                    <a:pt x="14532" y="933"/>
                  </a:lnTo>
                  <a:lnTo>
                    <a:pt x="13570" y="1234"/>
                  </a:lnTo>
                  <a:lnTo>
                    <a:pt x="12637" y="1625"/>
                  </a:lnTo>
                  <a:lnTo>
                    <a:pt x="11704" y="2047"/>
                  </a:lnTo>
                  <a:lnTo>
                    <a:pt x="10832" y="2498"/>
                  </a:lnTo>
                  <a:lnTo>
                    <a:pt x="9959" y="2979"/>
                  </a:lnTo>
                  <a:lnTo>
                    <a:pt x="9117" y="3521"/>
                  </a:lnTo>
                  <a:lnTo>
                    <a:pt x="8304" y="4092"/>
                  </a:lnTo>
                  <a:lnTo>
                    <a:pt x="7522" y="4724"/>
                  </a:lnTo>
                  <a:lnTo>
                    <a:pt x="6770" y="5386"/>
                  </a:lnTo>
                  <a:lnTo>
                    <a:pt x="6048" y="6048"/>
                  </a:lnTo>
                  <a:lnTo>
                    <a:pt x="5386" y="6770"/>
                  </a:lnTo>
                  <a:lnTo>
                    <a:pt x="4724" y="7522"/>
                  </a:lnTo>
                  <a:lnTo>
                    <a:pt x="4092" y="8304"/>
                  </a:lnTo>
                  <a:lnTo>
                    <a:pt x="3521" y="9117"/>
                  </a:lnTo>
                  <a:lnTo>
                    <a:pt x="2979" y="9959"/>
                  </a:lnTo>
                  <a:lnTo>
                    <a:pt x="2498" y="10832"/>
                  </a:lnTo>
                  <a:lnTo>
                    <a:pt x="2047" y="11734"/>
                  </a:lnTo>
                  <a:lnTo>
                    <a:pt x="1625" y="12637"/>
                  </a:lnTo>
                  <a:lnTo>
                    <a:pt x="1234" y="13570"/>
                  </a:lnTo>
                  <a:lnTo>
                    <a:pt x="933" y="14532"/>
                  </a:lnTo>
                  <a:lnTo>
                    <a:pt x="633" y="15525"/>
                  </a:lnTo>
                  <a:lnTo>
                    <a:pt x="422" y="16518"/>
                  </a:lnTo>
                  <a:lnTo>
                    <a:pt x="241" y="17541"/>
                  </a:lnTo>
                  <a:lnTo>
                    <a:pt x="91" y="18564"/>
                  </a:lnTo>
                  <a:lnTo>
                    <a:pt x="31" y="19617"/>
                  </a:lnTo>
                  <a:lnTo>
                    <a:pt x="1" y="20670"/>
                  </a:lnTo>
                  <a:lnTo>
                    <a:pt x="31" y="21753"/>
                  </a:lnTo>
                  <a:lnTo>
                    <a:pt x="91" y="22806"/>
                  </a:lnTo>
                  <a:lnTo>
                    <a:pt x="241" y="23829"/>
                  </a:lnTo>
                  <a:lnTo>
                    <a:pt x="422" y="24852"/>
                  </a:lnTo>
                  <a:lnTo>
                    <a:pt x="633" y="25845"/>
                  </a:lnTo>
                  <a:lnTo>
                    <a:pt x="933" y="26838"/>
                  </a:lnTo>
                  <a:lnTo>
                    <a:pt x="1234" y="27800"/>
                  </a:lnTo>
                  <a:lnTo>
                    <a:pt x="1625" y="28733"/>
                  </a:lnTo>
                  <a:lnTo>
                    <a:pt x="2047" y="29636"/>
                  </a:lnTo>
                  <a:lnTo>
                    <a:pt x="2498" y="30538"/>
                  </a:lnTo>
                  <a:lnTo>
                    <a:pt x="2979" y="31411"/>
                  </a:lnTo>
                  <a:lnTo>
                    <a:pt x="3521" y="32253"/>
                  </a:lnTo>
                  <a:lnTo>
                    <a:pt x="4092" y="33065"/>
                  </a:lnTo>
                  <a:lnTo>
                    <a:pt x="4724" y="33848"/>
                  </a:lnTo>
                  <a:lnTo>
                    <a:pt x="5386" y="34600"/>
                  </a:lnTo>
                  <a:lnTo>
                    <a:pt x="6048" y="35322"/>
                  </a:lnTo>
                  <a:lnTo>
                    <a:pt x="6770" y="35984"/>
                  </a:lnTo>
                  <a:lnTo>
                    <a:pt x="7522" y="36646"/>
                  </a:lnTo>
                  <a:lnTo>
                    <a:pt x="8304" y="37247"/>
                  </a:lnTo>
                  <a:lnTo>
                    <a:pt x="9117" y="37849"/>
                  </a:lnTo>
                  <a:lnTo>
                    <a:pt x="9959" y="38391"/>
                  </a:lnTo>
                  <a:lnTo>
                    <a:pt x="10832" y="38872"/>
                  </a:lnTo>
                  <a:lnTo>
                    <a:pt x="11704" y="39323"/>
                  </a:lnTo>
                  <a:lnTo>
                    <a:pt x="12637" y="39744"/>
                  </a:lnTo>
                  <a:lnTo>
                    <a:pt x="13570" y="40105"/>
                  </a:lnTo>
                  <a:lnTo>
                    <a:pt x="14532" y="40436"/>
                  </a:lnTo>
                  <a:lnTo>
                    <a:pt x="15525" y="40737"/>
                  </a:lnTo>
                  <a:lnTo>
                    <a:pt x="16518" y="40948"/>
                  </a:lnTo>
                  <a:lnTo>
                    <a:pt x="17541" y="41128"/>
                  </a:lnTo>
                  <a:lnTo>
                    <a:pt x="18564" y="41279"/>
                  </a:lnTo>
                  <a:lnTo>
                    <a:pt x="19617" y="41339"/>
                  </a:lnTo>
                  <a:lnTo>
                    <a:pt x="20670" y="41369"/>
                  </a:lnTo>
                  <a:lnTo>
                    <a:pt x="21753" y="41339"/>
                  </a:lnTo>
                  <a:lnTo>
                    <a:pt x="22806" y="41279"/>
                  </a:lnTo>
                  <a:lnTo>
                    <a:pt x="23829" y="41128"/>
                  </a:lnTo>
                  <a:lnTo>
                    <a:pt x="24852" y="40948"/>
                  </a:lnTo>
                  <a:lnTo>
                    <a:pt x="25845" y="40737"/>
                  </a:lnTo>
                  <a:lnTo>
                    <a:pt x="26838" y="40436"/>
                  </a:lnTo>
                  <a:lnTo>
                    <a:pt x="27800" y="40105"/>
                  </a:lnTo>
                  <a:lnTo>
                    <a:pt x="28733" y="39744"/>
                  </a:lnTo>
                  <a:lnTo>
                    <a:pt x="29636" y="39323"/>
                  </a:lnTo>
                  <a:lnTo>
                    <a:pt x="30538" y="38872"/>
                  </a:lnTo>
                  <a:lnTo>
                    <a:pt x="31411" y="38391"/>
                  </a:lnTo>
                  <a:lnTo>
                    <a:pt x="32253" y="37849"/>
                  </a:lnTo>
                  <a:lnTo>
                    <a:pt x="33065" y="37247"/>
                  </a:lnTo>
                  <a:lnTo>
                    <a:pt x="33848" y="36646"/>
                  </a:lnTo>
                  <a:lnTo>
                    <a:pt x="34600" y="35984"/>
                  </a:lnTo>
                  <a:lnTo>
                    <a:pt x="35322" y="35322"/>
                  </a:lnTo>
                  <a:lnTo>
                    <a:pt x="35984" y="34600"/>
                  </a:lnTo>
                  <a:lnTo>
                    <a:pt x="36646" y="33848"/>
                  </a:lnTo>
                  <a:lnTo>
                    <a:pt x="37247" y="33065"/>
                  </a:lnTo>
                  <a:lnTo>
                    <a:pt x="37849" y="32253"/>
                  </a:lnTo>
                  <a:lnTo>
                    <a:pt x="38391" y="31411"/>
                  </a:lnTo>
                  <a:lnTo>
                    <a:pt x="38872" y="30538"/>
                  </a:lnTo>
                  <a:lnTo>
                    <a:pt x="39323" y="29636"/>
                  </a:lnTo>
                  <a:lnTo>
                    <a:pt x="39744" y="28733"/>
                  </a:lnTo>
                  <a:lnTo>
                    <a:pt x="40106" y="27800"/>
                  </a:lnTo>
                  <a:lnTo>
                    <a:pt x="40436" y="26838"/>
                  </a:lnTo>
                  <a:lnTo>
                    <a:pt x="40737" y="25845"/>
                  </a:lnTo>
                  <a:lnTo>
                    <a:pt x="40948" y="24852"/>
                  </a:lnTo>
                  <a:lnTo>
                    <a:pt x="41128" y="23829"/>
                  </a:lnTo>
                  <a:lnTo>
                    <a:pt x="41279" y="22806"/>
                  </a:lnTo>
                  <a:lnTo>
                    <a:pt x="41339" y="21753"/>
                  </a:lnTo>
                  <a:lnTo>
                    <a:pt x="41369" y="20670"/>
                  </a:lnTo>
                  <a:lnTo>
                    <a:pt x="41339" y="19617"/>
                  </a:lnTo>
                  <a:lnTo>
                    <a:pt x="41279" y="18564"/>
                  </a:lnTo>
                  <a:lnTo>
                    <a:pt x="41128" y="17541"/>
                  </a:lnTo>
                  <a:lnTo>
                    <a:pt x="40948" y="16518"/>
                  </a:lnTo>
                  <a:lnTo>
                    <a:pt x="40737" y="15525"/>
                  </a:lnTo>
                  <a:lnTo>
                    <a:pt x="40436" y="14532"/>
                  </a:lnTo>
                  <a:lnTo>
                    <a:pt x="40106" y="13570"/>
                  </a:lnTo>
                  <a:lnTo>
                    <a:pt x="39744" y="12637"/>
                  </a:lnTo>
                  <a:lnTo>
                    <a:pt x="39323" y="11734"/>
                  </a:lnTo>
                  <a:lnTo>
                    <a:pt x="38872" y="10832"/>
                  </a:lnTo>
                  <a:lnTo>
                    <a:pt x="38391" y="9959"/>
                  </a:lnTo>
                  <a:lnTo>
                    <a:pt x="37849" y="9117"/>
                  </a:lnTo>
                  <a:lnTo>
                    <a:pt x="37247" y="8304"/>
                  </a:lnTo>
                  <a:lnTo>
                    <a:pt x="36646" y="7522"/>
                  </a:lnTo>
                  <a:lnTo>
                    <a:pt x="35984" y="6770"/>
                  </a:lnTo>
                  <a:lnTo>
                    <a:pt x="35322" y="6048"/>
                  </a:lnTo>
                  <a:lnTo>
                    <a:pt x="34600" y="5386"/>
                  </a:lnTo>
                  <a:lnTo>
                    <a:pt x="33848" y="4724"/>
                  </a:lnTo>
                  <a:lnTo>
                    <a:pt x="33065" y="4092"/>
                  </a:lnTo>
                  <a:lnTo>
                    <a:pt x="32253" y="3521"/>
                  </a:lnTo>
                  <a:lnTo>
                    <a:pt x="31411" y="2979"/>
                  </a:lnTo>
                  <a:lnTo>
                    <a:pt x="30538" y="2498"/>
                  </a:lnTo>
                  <a:lnTo>
                    <a:pt x="29636" y="2047"/>
                  </a:lnTo>
                  <a:lnTo>
                    <a:pt x="28733" y="1625"/>
                  </a:lnTo>
                  <a:lnTo>
                    <a:pt x="27800" y="1234"/>
                  </a:lnTo>
                  <a:lnTo>
                    <a:pt x="26838" y="933"/>
                  </a:lnTo>
                  <a:lnTo>
                    <a:pt x="25845" y="632"/>
                  </a:lnTo>
                  <a:lnTo>
                    <a:pt x="24852" y="422"/>
                  </a:lnTo>
                  <a:lnTo>
                    <a:pt x="23829" y="241"/>
                  </a:lnTo>
                  <a:lnTo>
                    <a:pt x="22806" y="91"/>
                  </a:lnTo>
                  <a:lnTo>
                    <a:pt x="21753" y="31"/>
                  </a:lnTo>
                  <a:lnTo>
                    <a:pt x="20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8;p48">
              <a:extLst>
                <a:ext uri="{FF2B5EF4-FFF2-40B4-BE49-F238E27FC236}">
                  <a16:creationId xmlns:a16="http://schemas.microsoft.com/office/drawing/2014/main" id="{EF1C1218-D570-B267-35D4-BB5421499574}"/>
                </a:ext>
              </a:extLst>
            </p:cNvPr>
            <p:cNvSpPr/>
            <p:nvPr/>
          </p:nvSpPr>
          <p:spPr>
            <a:xfrm>
              <a:off x="4872400" y="4163600"/>
              <a:ext cx="755950" cy="755950"/>
            </a:xfrm>
            <a:custGeom>
              <a:avLst/>
              <a:gdLst/>
              <a:ahLst/>
              <a:cxnLst/>
              <a:rect l="l" t="t" r="r" b="b"/>
              <a:pathLst>
                <a:path w="30238" h="30238" extrusionOk="0">
                  <a:moveTo>
                    <a:pt x="15104" y="1445"/>
                  </a:moveTo>
                  <a:lnTo>
                    <a:pt x="15826" y="1475"/>
                  </a:lnTo>
                  <a:lnTo>
                    <a:pt x="16518" y="1535"/>
                  </a:lnTo>
                  <a:lnTo>
                    <a:pt x="17180" y="1625"/>
                  </a:lnTo>
                  <a:lnTo>
                    <a:pt x="17872" y="1746"/>
                  </a:lnTo>
                  <a:lnTo>
                    <a:pt x="18534" y="1896"/>
                  </a:lnTo>
                  <a:lnTo>
                    <a:pt x="19166" y="2077"/>
                  </a:lnTo>
                  <a:lnTo>
                    <a:pt x="19797" y="2287"/>
                  </a:lnTo>
                  <a:lnTo>
                    <a:pt x="20429" y="2528"/>
                  </a:lnTo>
                  <a:lnTo>
                    <a:pt x="21031" y="2799"/>
                  </a:lnTo>
                  <a:lnTo>
                    <a:pt x="21633" y="3099"/>
                  </a:lnTo>
                  <a:lnTo>
                    <a:pt x="22204" y="3430"/>
                  </a:lnTo>
                  <a:lnTo>
                    <a:pt x="22746" y="3791"/>
                  </a:lnTo>
                  <a:lnTo>
                    <a:pt x="23287" y="4183"/>
                  </a:lnTo>
                  <a:lnTo>
                    <a:pt x="23799" y="4574"/>
                  </a:lnTo>
                  <a:lnTo>
                    <a:pt x="24310" y="5025"/>
                  </a:lnTo>
                  <a:lnTo>
                    <a:pt x="24762" y="5476"/>
                  </a:lnTo>
                  <a:lnTo>
                    <a:pt x="25213" y="5928"/>
                  </a:lnTo>
                  <a:lnTo>
                    <a:pt x="25664" y="6439"/>
                  </a:lnTo>
                  <a:lnTo>
                    <a:pt x="26055" y="6950"/>
                  </a:lnTo>
                  <a:lnTo>
                    <a:pt x="26446" y="7492"/>
                  </a:lnTo>
                  <a:lnTo>
                    <a:pt x="26807" y="8034"/>
                  </a:lnTo>
                  <a:lnTo>
                    <a:pt x="27138" y="8605"/>
                  </a:lnTo>
                  <a:lnTo>
                    <a:pt x="27439" y="9207"/>
                  </a:lnTo>
                  <a:lnTo>
                    <a:pt x="27710" y="9809"/>
                  </a:lnTo>
                  <a:lnTo>
                    <a:pt x="27951" y="10410"/>
                  </a:lnTo>
                  <a:lnTo>
                    <a:pt x="28161" y="11072"/>
                  </a:lnTo>
                  <a:lnTo>
                    <a:pt x="28342" y="11704"/>
                  </a:lnTo>
                  <a:lnTo>
                    <a:pt x="28492" y="12366"/>
                  </a:lnTo>
                  <a:lnTo>
                    <a:pt x="28613" y="13028"/>
                  </a:lnTo>
                  <a:lnTo>
                    <a:pt x="28703" y="13720"/>
                  </a:lnTo>
                  <a:lnTo>
                    <a:pt x="28763" y="14412"/>
                  </a:lnTo>
                  <a:lnTo>
                    <a:pt x="28763" y="15104"/>
                  </a:lnTo>
                  <a:lnTo>
                    <a:pt x="28763" y="15826"/>
                  </a:lnTo>
                  <a:lnTo>
                    <a:pt x="28703" y="16518"/>
                  </a:lnTo>
                  <a:lnTo>
                    <a:pt x="28613" y="17180"/>
                  </a:lnTo>
                  <a:lnTo>
                    <a:pt x="28492" y="17872"/>
                  </a:lnTo>
                  <a:lnTo>
                    <a:pt x="28342" y="18534"/>
                  </a:lnTo>
                  <a:lnTo>
                    <a:pt x="28161" y="19165"/>
                  </a:lnTo>
                  <a:lnTo>
                    <a:pt x="27951" y="19797"/>
                  </a:lnTo>
                  <a:lnTo>
                    <a:pt x="27710" y="20429"/>
                  </a:lnTo>
                  <a:lnTo>
                    <a:pt x="27439" y="21031"/>
                  </a:lnTo>
                  <a:lnTo>
                    <a:pt x="27138" y="21633"/>
                  </a:lnTo>
                  <a:lnTo>
                    <a:pt x="26807" y="22204"/>
                  </a:lnTo>
                  <a:lnTo>
                    <a:pt x="26446" y="22746"/>
                  </a:lnTo>
                  <a:lnTo>
                    <a:pt x="26055" y="23287"/>
                  </a:lnTo>
                  <a:lnTo>
                    <a:pt x="25664" y="23799"/>
                  </a:lnTo>
                  <a:lnTo>
                    <a:pt x="25213" y="24310"/>
                  </a:lnTo>
                  <a:lnTo>
                    <a:pt x="24762" y="24761"/>
                  </a:lnTo>
                  <a:lnTo>
                    <a:pt x="24310" y="25213"/>
                  </a:lnTo>
                  <a:lnTo>
                    <a:pt x="23799" y="25664"/>
                  </a:lnTo>
                  <a:lnTo>
                    <a:pt x="23287" y="26055"/>
                  </a:lnTo>
                  <a:lnTo>
                    <a:pt x="22746" y="26446"/>
                  </a:lnTo>
                  <a:lnTo>
                    <a:pt x="22204" y="26807"/>
                  </a:lnTo>
                  <a:lnTo>
                    <a:pt x="21633" y="27138"/>
                  </a:lnTo>
                  <a:lnTo>
                    <a:pt x="21031" y="27439"/>
                  </a:lnTo>
                  <a:lnTo>
                    <a:pt x="20429" y="27710"/>
                  </a:lnTo>
                  <a:lnTo>
                    <a:pt x="19797" y="27951"/>
                  </a:lnTo>
                  <a:lnTo>
                    <a:pt x="19166" y="28161"/>
                  </a:lnTo>
                  <a:lnTo>
                    <a:pt x="18534" y="28342"/>
                  </a:lnTo>
                  <a:lnTo>
                    <a:pt x="17872" y="28492"/>
                  </a:lnTo>
                  <a:lnTo>
                    <a:pt x="17180" y="28613"/>
                  </a:lnTo>
                  <a:lnTo>
                    <a:pt x="16518" y="28703"/>
                  </a:lnTo>
                  <a:lnTo>
                    <a:pt x="15826" y="28763"/>
                  </a:lnTo>
                  <a:lnTo>
                    <a:pt x="14412" y="28763"/>
                  </a:lnTo>
                  <a:lnTo>
                    <a:pt x="13720" y="28703"/>
                  </a:lnTo>
                  <a:lnTo>
                    <a:pt x="13028" y="28613"/>
                  </a:lnTo>
                  <a:lnTo>
                    <a:pt x="12366" y="28492"/>
                  </a:lnTo>
                  <a:lnTo>
                    <a:pt x="11704" y="28342"/>
                  </a:lnTo>
                  <a:lnTo>
                    <a:pt x="11072" y="28161"/>
                  </a:lnTo>
                  <a:lnTo>
                    <a:pt x="10410" y="27951"/>
                  </a:lnTo>
                  <a:lnTo>
                    <a:pt x="9809" y="27710"/>
                  </a:lnTo>
                  <a:lnTo>
                    <a:pt x="9207" y="27439"/>
                  </a:lnTo>
                  <a:lnTo>
                    <a:pt x="8605" y="27138"/>
                  </a:lnTo>
                  <a:lnTo>
                    <a:pt x="8034" y="26807"/>
                  </a:lnTo>
                  <a:lnTo>
                    <a:pt x="7492" y="26446"/>
                  </a:lnTo>
                  <a:lnTo>
                    <a:pt x="6951" y="26055"/>
                  </a:lnTo>
                  <a:lnTo>
                    <a:pt x="6439" y="25664"/>
                  </a:lnTo>
                  <a:lnTo>
                    <a:pt x="5928" y="25213"/>
                  </a:lnTo>
                  <a:lnTo>
                    <a:pt x="5476" y="24761"/>
                  </a:lnTo>
                  <a:lnTo>
                    <a:pt x="5025" y="24310"/>
                  </a:lnTo>
                  <a:lnTo>
                    <a:pt x="4574" y="23799"/>
                  </a:lnTo>
                  <a:lnTo>
                    <a:pt x="4183" y="23287"/>
                  </a:lnTo>
                  <a:lnTo>
                    <a:pt x="3791" y="22746"/>
                  </a:lnTo>
                  <a:lnTo>
                    <a:pt x="3430" y="22204"/>
                  </a:lnTo>
                  <a:lnTo>
                    <a:pt x="3100" y="21633"/>
                  </a:lnTo>
                  <a:lnTo>
                    <a:pt x="2799" y="21031"/>
                  </a:lnTo>
                  <a:lnTo>
                    <a:pt x="2528" y="20429"/>
                  </a:lnTo>
                  <a:lnTo>
                    <a:pt x="2287" y="19797"/>
                  </a:lnTo>
                  <a:lnTo>
                    <a:pt x="2077" y="19165"/>
                  </a:lnTo>
                  <a:lnTo>
                    <a:pt x="1896" y="18534"/>
                  </a:lnTo>
                  <a:lnTo>
                    <a:pt x="1746" y="17872"/>
                  </a:lnTo>
                  <a:lnTo>
                    <a:pt x="1625" y="17180"/>
                  </a:lnTo>
                  <a:lnTo>
                    <a:pt x="1535" y="16518"/>
                  </a:lnTo>
                  <a:lnTo>
                    <a:pt x="1475" y="15826"/>
                  </a:lnTo>
                  <a:lnTo>
                    <a:pt x="1445" y="15104"/>
                  </a:lnTo>
                  <a:lnTo>
                    <a:pt x="1475" y="14412"/>
                  </a:lnTo>
                  <a:lnTo>
                    <a:pt x="1535" y="13720"/>
                  </a:lnTo>
                  <a:lnTo>
                    <a:pt x="1625" y="13028"/>
                  </a:lnTo>
                  <a:lnTo>
                    <a:pt x="1746" y="12366"/>
                  </a:lnTo>
                  <a:lnTo>
                    <a:pt x="1896" y="11704"/>
                  </a:lnTo>
                  <a:lnTo>
                    <a:pt x="2077" y="11072"/>
                  </a:lnTo>
                  <a:lnTo>
                    <a:pt x="2287" y="10410"/>
                  </a:lnTo>
                  <a:lnTo>
                    <a:pt x="2528" y="9809"/>
                  </a:lnTo>
                  <a:lnTo>
                    <a:pt x="2799" y="9207"/>
                  </a:lnTo>
                  <a:lnTo>
                    <a:pt x="3100" y="8605"/>
                  </a:lnTo>
                  <a:lnTo>
                    <a:pt x="3430" y="8034"/>
                  </a:lnTo>
                  <a:lnTo>
                    <a:pt x="3791" y="7492"/>
                  </a:lnTo>
                  <a:lnTo>
                    <a:pt x="4183" y="6950"/>
                  </a:lnTo>
                  <a:lnTo>
                    <a:pt x="4574" y="6439"/>
                  </a:lnTo>
                  <a:lnTo>
                    <a:pt x="5025" y="5928"/>
                  </a:lnTo>
                  <a:lnTo>
                    <a:pt x="5476" y="5476"/>
                  </a:lnTo>
                  <a:lnTo>
                    <a:pt x="5928" y="5025"/>
                  </a:lnTo>
                  <a:lnTo>
                    <a:pt x="6439" y="4574"/>
                  </a:lnTo>
                  <a:lnTo>
                    <a:pt x="6951" y="4183"/>
                  </a:lnTo>
                  <a:lnTo>
                    <a:pt x="7492" y="3791"/>
                  </a:lnTo>
                  <a:lnTo>
                    <a:pt x="8034" y="3430"/>
                  </a:lnTo>
                  <a:lnTo>
                    <a:pt x="8605" y="3099"/>
                  </a:lnTo>
                  <a:lnTo>
                    <a:pt x="9207" y="2799"/>
                  </a:lnTo>
                  <a:lnTo>
                    <a:pt x="9809" y="2528"/>
                  </a:lnTo>
                  <a:lnTo>
                    <a:pt x="10410" y="2287"/>
                  </a:lnTo>
                  <a:lnTo>
                    <a:pt x="11072" y="2077"/>
                  </a:lnTo>
                  <a:lnTo>
                    <a:pt x="11704" y="1896"/>
                  </a:lnTo>
                  <a:lnTo>
                    <a:pt x="12366" y="1746"/>
                  </a:lnTo>
                  <a:lnTo>
                    <a:pt x="13028" y="1625"/>
                  </a:lnTo>
                  <a:lnTo>
                    <a:pt x="13720" y="1535"/>
                  </a:lnTo>
                  <a:lnTo>
                    <a:pt x="14412" y="1475"/>
                  </a:lnTo>
                  <a:lnTo>
                    <a:pt x="15104" y="1445"/>
                  </a:lnTo>
                  <a:close/>
                  <a:moveTo>
                    <a:pt x="15104" y="1"/>
                  </a:moveTo>
                  <a:lnTo>
                    <a:pt x="14352" y="31"/>
                  </a:lnTo>
                  <a:lnTo>
                    <a:pt x="13569" y="61"/>
                  </a:lnTo>
                  <a:lnTo>
                    <a:pt x="12817" y="181"/>
                  </a:lnTo>
                  <a:lnTo>
                    <a:pt x="12065" y="301"/>
                  </a:lnTo>
                  <a:lnTo>
                    <a:pt x="11343" y="482"/>
                  </a:lnTo>
                  <a:lnTo>
                    <a:pt x="10621" y="693"/>
                  </a:lnTo>
                  <a:lnTo>
                    <a:pt x="9929" y="903"/>
                  </a:lnTo>
                  <a:lnTo>
                    <a:pt x="9237" y="1174"/>
                  </a:lnTo>
                  <a:lnTo>
                    <a:pt x="8575" y="1505"/>
                  </a:lnTo>
                  <a:lnTo>
                    <a:pt x="7913" y="1836"/>
                  </a:lnTo>
                  <a:lnTo>
                    <a:pt x="7281" y="2197"/>
                  </a:lnTo>
                  <a:lnTo>
                    <a:pt x="6680" y="2588"/>
                  </a:lnTo>
                  <a:lnTo>
                    <a:pt x="6078" y="3009"/>
                  </a:lnTo>
                  <a:lnTo>
                    <a:pt x="5506" y="3461"/>
                  </a:lnTo>
                  <a:lnTo>
                    <a:pt x="4965" y="3942"/>
                  </a:lnTo>
                  <a:lnTo>
                    <a:pt x="4423" y="4423"/>
                  </a:lnTo>
                  <a:lnTo>
                    <a:pt x="3942" y="4965"/>
                  </a:lnTo>
                  <a:lnTo>
                    <a:pt x="3461" y="5506"/>
                  </a:lnTo>
                  <a:lnTo>
                    <a:pt x="3009" y="6078"/>
                  </a:lnTo>
                  <a:lnTo>
                    <a:pt x="2588" y="6680"/>
                  </a:lnTo>
                  <a:lnTo>
                    <a:pt x="2197" y="7281"/>
                  </a:lnTo>
                  <a:lnTo>
                    <a:pt x="1836" y="7913"/>
                  </a:lnTo>
                  <a:lnTo>
                    <a:pt x="1505" y="8575"/>
                  </a:lnTo>
                  <a:lnTo>
                    <a:pt x="1174" y="9237"/>
                  </a:lnTo>
                  <a:lnTo>
                    <a:pt x="903" y="9929"/>
                  </a:lnTo>
                  <a:lnTo>
                    <a:pt x="693" y="10621"/>
                  </a:lnTo>
                  <a:lnTo>
                    <a:pt x="482" y="11343"/>
                  </a:lnTo>
                  <a:lnTo>
                    <a:pt x="302" y="12065"/>
                  </a:lnTo>
                  <a:lnTo>
                    <a:pt x="181" y="12817"/>
                  </a:lnTo>
                  <a:lnTo>
                    <a:pt x="61" y="13569"/>
                  </a:lnTo>
                  <a:lnTo>
                    <a:pt x="31" y="14352"/>
                  </a:lnTo>
                  <a:lnTo>
                    <a:pt x="1" y="15104"/>
                  </a:lnTo>
                  <a:lnTo>
                    <a:pt x="31" y="15886"/>
                  </a:lnTo>
                  <a:lnTo>
                    <a:pt x="61" y="16668"/>
                  </a:lnTo>
                  <a:lnTo>
                    <a:pt x="181" y="17420"/>
                  </a:lnTo>
                  <a:lnTo>
                    <a:pt x="302" y="18173"/>
                  </a:lnTo>
                  <a:lnTo>
                    <a:pt x="482" y="18895"/>
                  </a:lnTo>
                  <a:lnTo>
                    <a:pt x="693" y="19617"/>
                  </a:lnTo>
                  <a:lnTo>
                    <a:pt x="903" y="20309"/>
                  </a:lnTo>
                  <a:lnTo>
                    <a:pt x="1174" y="21001"/>
                  </a:lnTo>
                  <a:lnTo>
                    <a:pt x="1505" y="21663"/>
                  </a:lnTo>
                  <a:lnTo>
                    <a:pt x="1836" y="22325"/>
                  </a:lnTo>
                  <a:lnTo>
                    <a:pt x="2197" y="22956"/>
                  </a:lnTo>
                  <a:lnTo>
                    <a:pt x="2588" y="23558"/>
                  </a:lnTo>
                  <a:lnTo>
                    <a:pt x="3009" y="24160"/>
                  </a:lnTo>
                  <a:lnTo>
                    <a:pt x="3461" y="24731"/>
                  </a:lnTo>
                  <a:lnTo>
                    <a:pt x="3942" y="25273"/>
                  </a:lnTo>
                  <a:lnTo>
                    <a:pt x="4423" y="25815"/>
                  </a:lnTo>
                  <a:lnTo>
                    <a:pt x="4965" y="26296"/>
                  </a:lnTo>
                  <a:lnTo>
                    <a:pt x="5506" y="26777"/>
                  </a:lnTo>
                  <a:lnTo>
                    <a:pt x="6078" y="27229"/>
                  </a:lnTo>
                  <a:lnTo>
                    <a:pt x="6680" y="27650"/>
                  </a:lnTo>
                  <a:lnTo>
                    <a:pt x="7281" y="28041"/>
                  </a:lnTo>
                  <a:lnTo>
                    <a:pt x="7913" y="28402"/>
                  </a:lnTo>
                  <a:lnTo>
                    <a:pt x="8575" y="28733"/>
                  </a:lnTo>
                  <a:lnTo>
                    <a:pt x="9237" y="29034"/>
                  </a:lnTo>
                  <a:lnTo>
                    <a:pt x="9929" y="29305"/>
                  </a:lnTo>
                  <a:lnTo>
                    <a:pt x="10621" y="29545"/>
                  </a:lnTo>
                  <a:lnTo>
                    <a:pt x="11343" y="29756"/>
                  </a:lnTo>
                  <a:lnTo>
                    <a:pt x="12065" y="29936"/>
                  </a:lnTo>
                  <a:lnTo>
                    <a:pt x="12817" y="30057"/>
                  </a:lnTo>
                  <a:lnTo>
                    <a:pt x="13569" y="30147"/>
                  </a:lnTo>
                  <a:lnTo>
                    <a:pt x="14352" y="30207"/>
                  </a:lnTo>
                  <a:lnTo>
                    <a:pt x="15104" y="30237"/>
                  </a:lnTo>
                  <a:lnTo>
                    <a:pt x="15886" y="30207"/>
                  </a:lnTo>
                  <a:lnTo>
                    <a:pt x="16668" y="30147"/>
                  </a:lnTo>
                  <a:lnTo>
                    <a:pt x="17421" y="30057"/>
                  </a:lnTo>
                  <a:lnTo>
                    <a:pt x="18173" y="29936"/>
                  </a:lnTo>
                  <a:lnTo>
                    <a:pt x="18895" y="29756"/>
                  </a:lnTo>
                  <a:lnTo>
                    <a:pt x="19617" y="29545"/>
                  </a:lnTo>
                  <a:lnTo>
                    <a:pt x="20309" y="29305"/>
                  </a:lnTo>
                  <a:lnTo>
                    <a:pt x="21001" y="29034"/>
                  </a:lnTo>
                  <a:lnTo>
                    <a:pt x="21663" y="28733"/>
                  </a:lnTo>
                  <a:lnTo>
                    <a:pt x="22325" y="28402"/>
                  </a:lnTo>
                  <a:lnTo>
                    <a:pt x="22956" y="28041"/>
                  </a:lnTo>
                  <a:lnTo>
                    <a:pt x="23558" y="27650"/>
                  </a:lnTo>
                  <a:lnTo>
                    <a:pt x="24160" y="27229"/>
                  </a:lnTo>
                  <a:lnTo>
                    <a:pt x="24731" y="26777"/>
                  </a:lnTo>
                  <a:lnTo>
                    <a:pt x="25273" y="26296"/>
                  </a:lnTo>
                  <a:lnTo>
                    <a:pt x="25815" y="25815"/>
                  </a:lnTo>
                  <a:lnTo>
                    <a:pt x="26296" y="25273"/>
                  </a:lnTo>
                  <a:lnTo>
                    <a:pt x="26777" y="24731"/>
                  </a:lnTo>
                  <a:lnTo>
                    <a:pt x="27229" y="24160"/>
                  </a:lnTo>
                  <a:lnTo>
                    <a:pt x="27650" y="23558"/>
                  </a:lnTo>
                  <a:lnTo>
                    <a:pt x="28041" y="22956"/>
                  </a:lnTo>
                  <a:lnTo>
                    <a:pt x="28402" y="22325"/>
                  </a:lnTo>
                  <a:lnTo>
                    <a:pt x="28733" y="21663"/>
                  </a:lnTo>
                  <a:lnTo>
                    <a:pt x="29034" y="21001"/>
                  </a:lnTo>
                  <a:lnTo>
                    <a:pt x="29305" y="20309"/>
                  </a:lnTo>
                  <a:lnTo>
                    <a:pt x="29545" y="19617"/>
                  </a:lnTo>
                  <a:lnTo>
                    <a:pt x="29756" y="18895"/>
                  </a:lnTo>
                  <a:lnTo>
                    <a:pt x="29936" y="18173"/>
                  </a:lnTo>
                  <a:lnTo>
                    <a:pt x="30057" y="17420"/>
                  </a:lnTo>
                  <a:lnTo>
                    <a:pt x="30147" y="16668"/>
                  </a:lnTo>
                  <a:lnTo>
                    <a:pt x="30207" y="15886"/>
                  </a:lnTo>
                  <a:lnTo>
                    <a:pt x="30237" y="15104"/>
                  </a:lnTo>
                  <a:lnTo>
                    <a:pt x="30207" y="14352"/>
                  </a:lnTo>
                  <a:lnTo>
                    <a:pt x="30147" y="13569"/>
                  </a:lnTo>
                  <a:lnTo>
                    <a:pt x="30057" y="12817"/>
                  </a:lnTo>
                  <a:lnTo>
                    <a:pt x="29936" y="12065"/>
                  </a:lnTo>
                  <a:lnTo>
                    <a:pt x="29756" y="11343"/>
                  </a:lnTo>
                  <a:lnTo>
                    <a:pt x="29545" y="10621"/>
                  </a:lnTo>
                  <a:lnTo>
                    <a:pt x="29305" y="9929"/>
                  </a:lnTo>
                  <a:lnTo>
                    <a:pt x="29034" y="9237"/>
                  </a:lnTo>
                  <a:lnTo>
                    <a:pt x="28733" y="8575"/>
                  </a:lnTo>
                  <a:lnTo>
                    <a:pt x="28402" y="7913"/>
                  </a:lnTo>
                  <a:lnTo>
                    <a:pt x="28041" y="7281"/>
                  </a:lnTo>
                  <a:lnTo>
                    <a:pt x="27650" y="6680"/>
                  </a:lnTo>
                  <a:lnTo>
                    <a:pt x="27229" y="6078"/>
                  </a:lnTo>
                  <a:lnTo>
                    <a:pt x="26777" y="5506"/>
                  </a:lnTo>
                  <a:lnTo>
                    <a:pt x="26296" y="4965"/>
                  </a:lnTo>
                  <a:lnTo>
                    <a:pt x="25815" y="4423"/>
                  </a:lnTo>
                  <a:lnTo>
                    <a:pt x="25273" y="3942"/>
                  </a:lnTo>
                  <a:lnTo>
                    <a:pt x="24731" y="3461"/>
                  </a:lnTo>
                  <a:lnTo>
                    <a:pt x="24160" y="3009"/>
                  </a:lnTo>
                  <a:lnTo>
                    <a:pt x="23558" y="2588"/>
                  </a:lnTo>
                  <a:lnTo>
                    <a:pt x="22956" y="2197"/>
                  </a:lnTo>
                  <a:lnTo>
                    <a:pt x="22325" y="1836"/>
                  </a:lnTo>
                  <a:lnTo>
                    <a:pt x="21663" y="1505"/>
                  </a:lnTo>
                  <a:lnTo>
                    <a:pt x="21001" y="1174"/>
                  </a:lnTo>
                  <a:lnTo>
                    <a:pt x="20309" y="903"/>
                  </a:lnTo>
                  <a:lnTo>
                    <a:pt x="19617" y="693"/>
                  </a:lnTo>
                  <a:lnTo>
                    <a:pt x="18895" y="482"/>
                  </a:lnTo>
                  <a:lnTo>
                    <a:pt x="18173" y="301"/>
                  </a:lnTo>
                  <a:lnTo>
                    <a:pt x="17421" y="181"/>
                  </a:lnTo>
                  <a:lnTo>
                    <a:pt x="16668" y="61"/>
                  </a:lnTo>
                  <a:lnTo>
                    <a:pt x="15886" y="31"/>
                  </a:lnTo>
                  <a:lnTo>
                    <a:pt x="1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201;p30">
            <a:extLst>
              <a:ext uri="{FF2B5EF4-FFF2-40B4-BE49-F238E27FC236}">
                <a16:creationId xmlns:a16="http://schemas.microsoft.com/office/drawing/2014/main" id="{31277F7E-A394-8B37-1C26-F6882DDB00AF}"/>
              </a:ext>
            </a:extLst>
          </p:cNvPr>
          <p:cNvSpPr/>
          <p:nvPr/>
        </p:nvSpPr>
        <p:spPr>
          <a:xfrm>
            <a:off x="1704450" y="94730"/>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8" name="Google Shape;202;p30">
            <a:extLst>
              <a:ext uri="{FF2B5EF4-FFF2-40B4-BE49-F238E27FC236}">
                <a16:creationId xmlns:a16="http://schemas.microsoft.com/office/drawing/2014/main" id="{49106169-6778-BDE4-9A70-2D4131C9FF21}"/>
              </a:ext>
            </a:extLst>
          </p:cNvPr>
          <p:cNvSpPr txBox="1">
            <a:spLocks/>
          </p:cNvSpPr>
          <p:nvPr/>
        </p:nvSpPr>
        <p:spPr>
          <a:xfrm>
            <a:off x="2252078" y="46453"/>
            <a:ext cx="4639844"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US" sz="3500" b="1" dirty="0">
                <a:latin typeface="Calibri" panose="020F0502020204030204" pitchFamily="34" charset="0"/>
                <a:ea typeface="Calibri" panose="020F0502020204030204" pitchFamily="34" charset="0"/>
                <a:cs typeface="Calibri" panose="020F0502020204030204" pitchFamily="34" charset="0"/>
              </a:rPr>
              <a:t>LỢI THẾ CỦA REACTIVE</a:t>
            </a:r>
          </a:p>
        </p:txBody>
      </p:sp>
      <p:sp>
        <p:nvSpPr>
          <p:cNvPr id="19" name="Google Shape;203;p30">
            <a:extLst>
              <a:ext uri="{FF2B5EF4-FFF2-40B4-BE49-F238E27FC236}">
                <a16:creationId xmlns:a16="http://schemas.microsoft.com/office/drawing/2014/main" id="{4AE63B0C-D77A-DAF0-F1CE-364E6869700A}"/>
              </a:ext>
            </a:extLst>
          </p:cNvPr>
          <p:cNvSpPr txBox="1">
            <a:spLocks/>
          </p:cNvSpPr>
          <p:nvPr/>
        </p:nvSpPr>
        <p:spPr>
          <a:xfrm>
            <a:off x="1763199" y="257187"/>
            <a:ext cx="593915"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 sz="2500" dirty="0"/>
              <a:t>03</a:t>
            </a:r>
          </a:p>
        </p:txBody>
      </p:sp>
      <p:pic>
        <p:nvPicPr>
          <p:cNvPr id="1026" name="Picture 2" descr="How to reduce Initial Server Response Time for Faster Website Performance -  GTECH Blogs">
            <a:extLst>
              <a:ext uri="{FF2B5EF4-FFF2-40B4-BE49-F238E27FC236}">
                <a16:creationId xmlns:a16="http://schemas.microsoft.com/office/drawing/2014/main" id="{3A9EE063-6A75-6D2B-0C3F-2F8D414819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094" y="909851"/>
            <a:ext cx="3100368" cy="174395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Power-Up Icons - Free SVG &amp; PNG Power-Up Images - Noun Project">
            <a:extLst>
              <a:ext uri="{FF2B5EF4-FFF2-40B4-BE49-F238E27FC236}">
                <a16:creationId xmlns:a16="http://schemas.microsoft.com/office/drawing/2014/main" id="{E97B5150-991F-C5D5-ADA9-A15382C1CE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3080" y="1407147"/>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F5891FA-E7FB-B634-8D1C-AE3A3FAEBD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9466" y="2628311"/>
            <a:ext cx="2515189" cy="251518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319BBE51-8A76-A746-357C-854CF1C95A4A}"/>
              </a:ext>
            </a:extLst>
          </p:cNvPr>
          <p:cNvSpPr/>
          <p:nvPr/>
        </p:nvSpPr>
        <p:spPr>
          <a:xfrm>
            <a:off x="1042094" y="2786696"/>
            <a:ext cx="2054612" cy="7789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vi-VN" sz="1800" b="1" dirty="0">
                <a:solidFill>
                  <a:schemeClr val="bg1">
                    <a:lumMod val="10000"/>
                  </a:schemeClr>
                </a:solidFill>
              </a:rPr>
              <a:t>Khả năng phản hồi nhanh</a:t>
            </a:r>
            <a:endParaRPr lang="en-US" sz="1800" b="1" dirty="0">
              <a:solidFill>
                <a:schemeClr val="bg1">
                  <a:lumMod val="10000"/>
                </a:schemeClr>
              </a:solidFill>
            </a:endParaRPr>
          </a:p>
        </p:txBody>
      </p:sp>
      <p:sp>
        <p:nvSpPr>
          <p:cNvPr id="13" name="Rectangle: Rounded Corners 12">
            <a:extLst>
              <a:ext uri="{FF2B5EF4-FFF2-40B4-BE49-F238E27FC236}">
                <a16:creationId xmlns:a16="http://schemas.microsoft.com/office/drawing/2014/main" id="{C93F376C-1408-B50E-47B1-E377B9A4DCA7}"/>
              </a:ext>
            </a:extLst>
          </p:cNvPr>
          <p:cNvSpPr/>
          <p:nvPr/>
        </p:nvSpPr>
        <p:spPr>
          <a:xfrm>
            <a:off x="6382519" y="3441833"/>
            <a:ext cx="2061496" cy="88814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vi-VN" sz="1800" b="1" dirty="0">
                <a:solidFill>
                  <a:schemeClr val="bg1">
                    <a:lumMod val="10000"/>
                  </a:schemeClr>
                </a:solidFill>
              </a:rPr>
              <a:t>Khả năng phục hồi  sau sự cố</a:t>
            </a:r>
            <a:endParaRPr lang="en-US" sz="1800" b="1" dirty="0">
              <a:solidFill>
                <a:schemeClr val="bg1">
                  <a:lumMod val="10000"/>
                </a:schemeClr>
              </a:solidFill>
            </a:endParaRPr>
          </a:p>
        </p:txBody>
      </p:sp>
      <p:sp>
        <p:nvSpPr>
          <p:cNvPr id="14" name="Rectangle: Rounded Corners 13">
            <a:extLst>
              <a:ext uri="{FF2B5EF4-FFF2-40B4-BE49-F238E27FC236}">
                <a16:creationId xmlns:a16="http://schemas.microsoft.com/office/drawing/2014/main" id="{B1F70305-020B-DF9E-5C5D-62D94D97E581}"/>
              </a:ext>
            </a:extLst>
          </p:cNvPr>
          <p:cNvSpPr/>
          <p:nvPr/>
        </p:nvSpPr>
        <p:spPr>
          <a:xfrm>
            <a:off x="1693284" y="4197881"/>
            <a:ext cx="1668482" cy="7789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vi-VN" sz="1800" b="1" dirty="0">
                <a:solidFill>
                  <a:schemeClr val="bg1">
                    <a:lumMod val="10000"/>
                  </a:schemeClr>
                </a:solidFill>
              </a:rPr>
              <a:t>Khả năng co giãn</a:t>
            </a:r>
            <a:endParaRPr lang="en-US" sz="1800" b="1" dirty="0">
              <a:solidFill>
                <a:schemeClr val="bg1">
                  <a:lumMod val="10000"/>
                </a:schemeClr>
              </a:solidFill>
            </a:endParaRPr>
          </a:p>
        </p:txBody>
      </p:sp>
    </p:spTree>
    <p:extLst>
      <p:ext uri="{BB962C8B-B14F-4D97-AF65-F5344CB8AC3E}">
        <p14:creationId xmlns:p14="http://schemas.microsoft.com/office/powerpoint/2010/main" val="3582978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028"/>
                                        </p:tgtEl>
                                        <p:attrNameLst>
                                          <p:attrName>style.visibility</p:attrName>
                                        </p:attrNameLst>
                                      </p:cBhvr>
                                      <p:to>
                                        <p:strVal val="visible"/>
                                      </p:to>
                                    </p:set>
                                    <p:animEffect transition="in" filter="fade">
                                      <p:cBhvr>
                                        <p:cTn id="18" dur="500"/>
                                        <p:tgtEl>
                                          <p:spTgt spid="10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nodeType="withEffect">
                                  <p:stCondLst>
                                    <p:cond delay="0"/>
                                  </p:stCondLst>
                                  <p:childTnLst>
                                    <p:set>
                                      <p:cBhvr>
                                        <p:cTn id="25" dur="1" fill="hold">
                                          <p:stCondLst>
                                            <p:cond delay="0"/>
                                          </p:stCondLst>
                                        </p:cTn>
                                        <p:tgtEl>
                                          <p:spTgt spid="1030"/>
                                        </p:tgtEl>
                                        <p:attrNameLst>
                                          <p:attrName>style.visibility</p:attrName>
                                        </p:attrNameLst>
                                      </p:cBhvr>
                                      <p:to>
                                        <p:strVal val="visible"/>
                                      </p:to>
                                    </p:set>
                                    <p:animEffect transition="in" filter="fade">
                                      <p:cBhvr>
                                        <p:cTn id="26"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1"/>
          <p:cNvSpPr/>
          <p:nvPr/>
        </p:nvSpPr>
        <p:spPr>
          <a:xfrm>
            <a:off x="-3509727" y="-690060"/>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Encode Sans"/>
              <a:ea typeface="Encode Sans"/>
              <a:cs typeface="Encode Sans"/>
              <a:sym typeface="Encode Sans"/>
            </a:endParaRPr>
          </a:p>
        </p:txBody>
      </p:sp>
      <p:sp>
        <p:nvSpPr>
          <p:cNvPr id="7" name="Google Shape;201;p30">
            <a:extLst>
              <a:ext uri="{FF2B5EF4-FFF2-40B4-BE49-F238E27FC236}">
                <a16:creationId xmlns:a16="http://schemas.microsoft.com/office/drawing/2014/main" id="{D5C01468-851A-B2C4-72AE-3AAA022D1508}"/>
              </a:ext>
            </a:extLst>
          </p:cNvPr>
          <p:cNvSpPr/>
          <p:nvPr/>
        </p:nvSpPr>
        <p:spPr>
          <a:xfrm>
            <a:off x="3431656" y="149127"/>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8" name="Google Shape;202;p30">
            <a:extLst>
              <a:ext uri="{FF2B5EF4-FFF2-40B4-BE49-F238E27FC236}">
                <a16:creationId xmlns:a16="http://schemas.microsoft.com/office/drawing/2014/main" id="{059D37F2-32E7-723D-194D-C3A1765E7B32}"/>
              </a:ext>
            </a:extLst>
          </p:cNvPr>
          <p:cNvSpPr txBox="1">
            <a:spLocks/>
          </p:cNvSpPr>
          <p:nvPr/>
        </p:nvSpPr>
        <p:spPr>
          <a:xfrm>
            <a:off x="4084320" y="91440"/>
            <a:ext cx="4150526"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US" sz="3500" b="1" dirty="0">
                <a:latin typeface="Calibri" panose="020F0502020204030204" pitchFamily="34" charset="0"/>
                <a:ea typeface="Calibri" panose="020F0502020204030204" pitchFamily="34" charset="0"/>
                <a:cs typeface="Calibri" panose="020F0502020204030204" pitchFamily="34" charset="0"/>
              </a:rPr>
              <a:t>ỨNG DỤNG THỰC TẾ</a:t>
            </a:r>
          </a:p>
        </p:txBody>
      </p:sp>
      <p:sp>
        <p:nvSpPr>
          <p:cNvPr id="10" name="Google Shape;203;p30">
            <a:extLst>
              <a:ext uri="{FF2B5EF4-FFF2-40B4-BE49-F238E27FC236}">
                <a16:creationId xmlns:a16="http://schemas.microsoft.com/office/drawing/2014/main" id="{70FBA7C6-60B5-3E26-81CA-F24A150D4437}"/>
              </a:ext>
            </a:extLst>
          </p:cNvPr>
          <p:cNvSpPr txBox="1">
            <a:spLocks/>
          </p:cNvSpPr>
          <p:nvPr/>
        </p:nvSpPr>
        <p:spPr>
          <a:xfrm>
            <a:off x="3490405" y="311584"/>
            <a:ext cx="593915"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 sz="2500" dirty="0"/>
              <a:t>04</a:t>
            </a:r>
          </a:p>
        </p:txBody>
      </p:sp>
      <p:pic>
        <p:nvPicPr>
          <p:cNvPr id="10244" name="Picture 4" descr="Facebook - Đăng nhập hoặc đăng ký">
            <a:extLst>
              <a:ext uri="{FF2B5EF4-FFF2-40B4-BE49-F238E27FC236}">
                <a16:creationId xmlns:a16="http://schemas.microsoft.com/office/drawing/2014/main" id="{0D12336F-3615-CFB4-CDF9-0A4F80B260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975" y="444143"/>
            <a:ext cx="763174" cy="76317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92;p29">
            <a:extLst>
              <a:ext uri="{FF2B5EF4-FFF2-40B4-BE49-F238E27FC236}">
                <a16:creationId xmlns:a16="http://schemas.microsoft.com/office/drawing/2014/main" id="{DBAEDEA3-0591-C1EE-9F41-8FAFA34CA0C4}"/>
              </a:ext>
            </a:extLst>
          </p:cNvPr>
          <p:cNvSpPr txBox="1">
            <a:spLocks/>
          </p:cNvSpPr>
          <p:nvPr/>
        </p:nvSpPr>
        <p:spPr>
          <a:xfrm>
            <a:off x="6522656" y="4507715"/>
            <a:ext cx="424897" cy="20472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latin typeface="Calibri" panose="020F0502020204030204" pitchFamily="34" charset="0"/>
                <a:ea typeface="Calibri" panose="020F0502020204030204" pitchFamily="34" charset="0"/>
                <a:cs typeface="Calibri" panose="020F0502020204030204" pitchFamily="34" charset="0"/>
              </a:rPr>
              <a:t>11</a:t>
            </a:r>
          </a:p>
        </p:txBody>
      </p:sp>
      <p:pic>
        <p:nvPicPr>
          <p:cNvPr id="2050" name="Picture 2" descr="Tập đoàn bán lẻ Amazon.com(Hoa Kỳ) xâm nhập vào thị trường Úc">
            <a:extLst>
              <a:ext uri="{FF2B5EF4-FFF2-40B4-BE49-F238E27FC236}">
                <a16:creationId xmlns:a16="http://schemas.microsoft.com/office/drawing/2014/main" id="{B36A5207-0B03-A6F6-9EB5-ADA3A0903C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7542" y="3799410"/>
            <a:ext cx="913028" cy="91302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93C53C5-667D-4F8E-1214-8B1742C626D5}"/>
              </a:ext>
            </a:extLst>
          </p:cNvPr>
          <p:cNvPicPr>
            <a:picLocks noChangeAspect="1"/>
          </p:cNvPicPr>
          <p:nvPr/>
        </p:nvPicPr>
        <p:blipFill>
          <a:blip r:embed="rId5"/>
          <a:stretch>
            <a:fillRect/>
          </a:stretch>
        </p:blipFill>
        <p:spPr>
          <a:xfrm>
            <a:off x="346783" y="859478"/>
            <a:ext cx="4960081" cy="2712752"/>
          </a:xfrm>
          <a:prstGeom prst="rect">
            <a:avLst/>
          </a:prstGeom>
        </p:spPr>
      </p:pic>
      <p:sp>
        <p:nvSpPr>
          <p:cNvPr id="11" name="Rectangle: Rounded Corners 10">
            <a:extLst>
              <a:ext uri="{FF2B5EF4-FFF2-40B4-BE49-F238E27FC236}">
                <a16:creationId xmlns:a16="http://schemas.microsoft.com/office/drawing/2014/main" id="{F87654F9-B21F-FCDB-03ED-6C10AC296635}"/>
              </a:ext>
            </a:extLst>
          </p:cNvPr>
          <p:cNvSpPr/>
          <p:nvPr/>
        </p:nvSpPr>
        <p:spPr>
          <a:xfrm>
            <a:off x="982237" y="1929864"/>
            <a:ext cx="1058328" cy="3690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vi-VN" sz="1200" b="1" dirty="0">
                <a:solidFill>
                  <a:schemeClr val="bg1">
                    <a:lumMod val="10000"/>
                  </a:schemeClr>
                </a:solidFill>
              </a:rPr>
              <a:t>Khả năng phản hồi </a:t>
            </a:r>
            <a:endParaRPr lang="en-US" sz="1200" b="1" dirty="0">
              <a:solidFill>
                <a:schemeClr val="bg1">
                  <a:lumMod val="10000"/>
                </a:schemeClr>
              </a:solidFill>
            </a:endParaRPr>
          </a:p>
        </p:txBody>
      </p:sp>
      <p:pic>
        <p:nvPicPr>
          <p:cNvPr id="13" name="Picture 12">
            <a:extLst>
              <a:ext uri="{FF2B5EF4-FFF2-40B4-BE49-F238E27FC236}">
                <a16:creationId xmlns:a16="http://schemas.microsoft.com/office/drawing/2014/main" id="{D56863BB-42F0-F38C-2EA9-8C827F489A86}"/>
              </a:ext>
            </a:extLst>
          </p:cNvPr>
          <p:cNvPicPr>
            <a:picLocks noChangeAspect="1"/>
          </p:cNvPicPr>
          <p:nvPr/>
        </p:nvPicPr>
        <p:blipFill>
          <a:blip r:embed="rId6"/>
          <a:stretch>
            <a:fillRect/>
          </a:stretch>
        </p:blipFill>
        <p:spPr>
          <a:xfrm>
            <a:off x="4287404" y="688299"/>
            <a:ext cx="4895398" cy="2768048"/>
          </a:xfrm>
          <a:prstGeom prst="rect">
            <a:avLst/>
          </a:prstGeom>
        </p:spPr>
      </p:pic>
      <p:sp>
        <p:nvSpPr>
          <p:cNvPr id="14" name="Rectangle: Rounded Corners 13">
            <a:extLst>
              <a:ext uri="{FF2B5EF4-FFF2-40B4-BE49-F238E27FC236}">
                <a16:creationId xmlns:a16="http://schemas.microsoft.com/office/drawing/2014/main" id="{2808D24F-DE4D-0863-3572-DFD89D02506A}"/>
              </a:ext>
            </a:extLst>
          </p:cNvPr>
          <p:cNvSpPr/>
          <p:nvPr/>
        </p:nvSpPr>
        <p:spPr>
          <a:xfrm>
            <a:off x="4829315" y="1322651"/>
            <a:ext cx="1330268" cy="40328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vi-VN" sz="1100" b="1">
                <a:solidFill>
                  <a:schemeClr val="bg1">
                    <a:lumMod val="10000"/>
                  </a:schemeClr>
                </a:solidFill>
              </a:rPr>
              <a:t>Khả năng phục hồi sau sự cố</a:t>
            </a:r>
            <a:endParaRPr lang="en-US" sz="1100" b="1" dirty="0">
              <a:solidFill>
                <a:schemeClr val="bg1">
                  <a:lumMod val="10000"/>
                </a:schemeClr>
              </a:solidFill>
            </a:endParaRPr>
          </a:p>
        </p:txBody>
      </p:sp>
      <p:pic>
        <p:nvPicPr>
          <p:cNvPr id="4" name="Picture 3">
            <a:extLst>
              <a:ext uri="{FF2B5EF4-FFF2-40B4-BE49-F238E27FC236}">
                <a16:creationId xmlns:a16="http://schemas.microsoft.com/office/drawing/2014/main" id="{C87505B2-FC5E-1A15-B770-07A58D961AB4}"/>
              </a:ext>
            </a:extLst>
          </p:cNvPr>
          <p:cNvPicPr>
            <a:picLocks noChangeAspect="1"/>
          </p:cNvPicPr>
          <p:nvPr/>
        </p:nvPicPr>
        <p:blipFill>
          <a:blip r:embed="rId7"/>
          <a:stretch>
            <a:fillRect/>
          </a:stretch>
        </p:blipFill>
        <p:spPr>
          <a:xfrm>
            <a:off x="4245608" y="2794730"/>
            <a:ext cx="4124227" cy="2249579"/>
          </a:xfrm>
          <a:prstGeom prst="rect">
            <a:avLst/>
          </a:prstGeom>
        </p:spPr>
      </p:pic>
      <p:sp>
        <p:nvSpPr>
          <p:cNvPr id="15" name="Rectangle: Rounded Corners 14">
            <a:extLst>
              <a:ext uri="{FF2B5EF4-FFF2-40B4-BE49-F238E27FC236}">
                <a16:creationId xmlns:a16="http://schemas.microsoft.com/office/drawing/2014/main" id="{93CB5340-9D41-F5B8-143C-0D38B4BE082D}"/>
              </a:ext>
            </a:extLst>
          </p:cNvPr>
          <p:cNvSpPr/>
          <p:nvPr/>
        </p:nvSpPr>
        <p:spPr>
          <a:xfrm>
            <a:off x="3049543" y="4238373"/>
            <a:ext cx="1330268" cy="40328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vi-VN" sz="1100" b="1" dirty="0">
                <a:solidFill>
                  <a:schemeClr val="bg1">
                    <a:lumMod val="10000"/>
                  </a:schemeClr>
                </a:solidFill>
              </a:rPr>
              <a:t>Khả năng co giãn</a:t>
            </a:r>
            <a:endParaRPr lang="en-US" sz="1100" b="1" dirty="0">
              <a:solidFill>
                <a:schemeClr val="bg1">
                  <a:lumMod val="10000"/>
                </a:schemeClr>
              </a:solidFill>
            </a:endParaRPr>
          </a:p>
        </p:txBody>
      </p:sp>
    </p:spTree>
    <p:extLst>
      <p:ext uri="{BB962C8B-B14F-4D97-AF65-F5344CB8AC3E}">
        <p14:creationId xmlns:p14="http://schemas.microsoft.com/office/powerpoint/2010/main" val="2065571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par>
                                <p:cTn id="11" presetID="3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ppt_w</p:attrName>
                                        </p:attrNameLst>
                                      </p:cBhvr>
                                      <p:tavLst>
                                        <p:tav tm="0">
                                          <p:val>
                                            <p:fltVal val="0"/>
                                          </p:val>
                                        </p:tav>
                                        <p:tav tm="100000">
                                          <p:val>
                                            <p:strVal val="#ppt_w"/>
                                          </p:val>
                                        </p:tav>
                                      </p:tavLst>
                                    </p:anim>
                                    <p:anim calcmode="lin" valueType="num">
                                      <p:cBhvr>
                                        <p:cTn id="14" dur="1000" fill="hold"/>
                                        <p:tgtEl>
                                          <p:spTgt spid="9"/>
                                        </p:tgtEl>
                                        <p:attrNameLst>
                                          <p:attrName>ppt_h</p:attrName>
                                        </p:attrNameLst>
                                      </p:cBhvr>
                                      <p:tavLst>
                                        <p:tav tm="0">
                                          <p:val>
                                            <p:fltVal val="0"/>
                                          </p:val>
                                        </p:tav>
                                        <p:tav tm="100000">
                                          <p:val>
                                            <p:strVal val="#ppt_h"/>
                                          </p:val>
                                        </p:tav>
                                      </p:tavLst>
                                    </p:anim>
                                    <p:anim calcmode="lin" valueType="num">
                                      <p:cBhvr>
                                        <p:cTn id="15" dur="1000" fill="hold"/>
                                        <p:tgtEl>
                                          <p:spTgt spid="9"/>
                                        </p:tgtEl>
                                        <p:attrNameLst>
                                          <p:attrName>style.rotation</p:attrName>
                                        </p:attrNameLst>
                                      </p:cBhvr>
                                      <p:tavLst>
                                        <p:tav tm="0">
                                          <p:val>
                                            <p:fltVal val="90"/>
                                          </p:val>
                                        </p:tav>
                                        <p:tav tm="100000">
                                          <p:val>
                                            <p:fltVal val="0"/>
                                          </p:val>
                                        </p:tav>
                                      </p:tavLst>
                                    </p:anim>
                                    <p:animEffect transition="in" filter="fade">
                                      <p:cBhvr>
                                        <p:cTn id="16" dur="10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randombar(horizontal)">
                                      <p:cBhvr>
                                        <p:cTn id="21" dur="500"/>
                                        <p:tgtEl>
                                          <p:spTgt spid="14"/>
                                        </p:tgtEl>
                                      </p:cBhvr>
                                    </p:animEffect>
                                  </p:childTnLst>
                                </p:cTn>
                              </p:par>
                              <p:par>
                                <p:cTn id="22" presetID="14" presetClass="entr" presetSubtype="1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randombar(horizontal)">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ppt_x"/>
                                          </p:val>
                                        </p:tav>
                                        <p:tav tm="100000">
                                          <p:val>
                                            <p:strVal val="#ppt_x"/>
                                          </p:val>
                                        </p:tav>
                                      </p:tavLst>
                                    </p:anim>
                                    <p:anim calcmode="lin" valueType="num">
                                      <p:cBhvr additive="base">
                                        <p:cTn id="3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4" name="Google Shape;201;p30">
            <a:extLst>
              <a:ext uri="{FF2B5EF4-FFF2-40B4-BE49-F238E27FC236}">
                <a16:creationId xmlns:a16="http://schemas.microsoft.com/office/drawing/2014/main" id="{0B0C365B-AC5D-1603-A948-172C7906A889}"/>
              </a:ext>
            </a:extLst>
          </p:cNvPr>
          <p:cNvSpPr/>
          <p:nvPr/>
        </p:nvSpPr>
        <p:spPr>
          <a:xfrm>
            <a:off x="2162343" y="93218"/>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5" name="Google Shape;202;p30">
            <a:extLst>
              <a:ext uri="{FF2B5EF4-FFF2-40B4-BE49-F238E27FC236}">
                <a16:creationId xmlns:a16="http://schemas.microsoft.com/office/drawing/2014/main" id="{59968A84-20FA-A33D-E960-56DB7DFCD698}"/>
              </a:ext>
            </a:extLst>
          </p:cNvPr>
          <p:cNvSpPr txBox="1">
            <a:spLocks/>
          </p:cNvSpPr>
          <p:nvPr/>
        </p:nvSpPr>
        <p:spPr>
          <a:xfrm>
            <a:off x="2374446" y="-2768"/>
            <a:ext cx="5574873"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US" sz="2800" b="1" dirty="0">
                <a:latin typeface="Calibri" panose="020F0502020204030204" pitchFamily="34" charset="0"/>
                <a:ea typeface="Calibri" panose="020F0502020204030204" pitchFamily="34" charset="0"/>
                <a:cs typeface="Calibri" panose="020F0502020204030204" pitchFamily="34" charset="0"/>
              </a:rPr>
              <a:t>SẼ THẾ NÀO NẾU KHÔNG CÓ REACTIVE PROGRAMMING</a:t>
            </a:r>
          </a:p>
        </p:txBody>
      </p:sp>
      <p:sp>
        <p:nvSpPr>
          <p:cNvPr id="6" name="Google Shape;203;p30">
            <a:extLst>
              <a:ext uri="{FF2B5EF4-FFF2-40B4-BE49-F238E27FC236}">
                <a16:creationId xmlns:a16="http://schemas.microsoft.com/office/drawing/2014/main" id="{F782AE22-7C37-3F85-3DDD-E1064CB8C83D}"/>
              </a:ext>
            </a:extLst>
          </p:cNvPr>
          <p:cNvSpPr txBox="1">
            <a:spLocks/>
          </p:cNvSpPr>
          <p:nvPr/>
        </p:nvSpPr>
        <p:spPr>
          <a:xfrm>
            <a:off x="2221092" y="255675"/>
            <a:ext cx="593915"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 sz="2500" dirty="0"/>
              <a:t>05</a:t>
            </a:r>
          </a:p>
        </p:txBody>
      </p:sp>
      <p:pic>
        <p:nvPicPr>
          <p:cNvPr id="8198" name="Picture 6" descr="Reactive Systems and Reactive Programming - IBM Automation - Event-driven  Solution - Sharing knowledge">
            <a:extLst>
              <a:ext uri="{FF2B5EF4-FFF2-40B4-BE49-F238E27FC236}">
                <a16:creationId xmlns:a16="http://schemas.microsoft.com/office/drawing/2014/main" id="{99283EFA-89B6-056D-0900-56F2BE5FD8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8675" y="1698289"/>
            <a:ext cx="3101622" cy="162465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System Error And How Do You Fix It - MiniTool">
            <a:extLst>
              <a:ext uri="{FF2B5EF4-FFF2-40B4-BE49-F238E27FC236}">
                <a16:creationId xmlns:a16="http://schemas.microsoft.com/office/drawing/2014/main" id="{46564303-BD83-6F84-A196-981A5AB03B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1681" y="2977648"/>
            <a:ext cx="2141063" cy="142737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Rounded Corners 13">
            <a:extLst>
              <a:ext uri="{FF2B5EF4-FFF2-40B4-BE49-F238E27FC236}">
                <a16:creationId xmlns:a16="http://schemas.microsoft.com/office/drawing/2014/main" id="{AE7B86E4-D486-53C9-C080-48C4BB0219C9}"/>
              </a:ext>
            </a:extLst>
          </p:cNvPr>
          <p:cNvSpPr/>
          <p:nvPr/>
        </p:nvSpPr>
        <p:spPr>
          <a:xfrm>
            <a:off x="657648" y="1112764"/>
            <a:ext cx="1259597" cy="5357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Thời</a:t>
            </a:r>
            <a:r>
              <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a:t>
            </a: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gian</a:t>
            </a:r>
            <a:r>
              <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a:t>
            </a: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phản</a:t>
            </a:r>
            <a:r>
              <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a:t>
            </a: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hồi</a:t>
            </a:r>
            <a:r>
              <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a:t>
            </a: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kéo</a:t>
            </a:r>
            <a:r>
              <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a:t>
            </a: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dài</a:t>
            </a:r>
            <a:endPar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15" name="Rectangle: Rounded Corners 14">
            <a:extLst>
              <a:ext uri="{FF2B5EF4-FFF2-40B4-BE49-F238E27FC236}">
                <a16:creationId xmlns:a16="http://schemas.microsoft.com/office/drawing/2014/main" id="{3944E443-7818-9AB2-1B56-66F9AB5BC389}"/>
              </a:ext>
            </a:extLst>
          </p:cNvPr>
          <p:cNvSpPr/>
          <p:nvPr/>
        </p:nvSpPr>
        <p:spPr>
          <a:xfrm>
            <a:off x="657649" y="2035971"/>
            <a:ext cx="1259597" cy="5357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Không</a:t>
            </a:r>
            <a:r>
              <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a:t>
            </a: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có</a:t>
            </a:r>
            <a:r>
              <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a:t>
            </a: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tính</a:t>
            </a:r>
            <a:r>
              <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a:t>
            </a: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kiên</a:t>
            </a:r>
            <a:r>
              <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a:t>
            </a: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cố</a:t>
            </a:r>
            <a:endPar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16" name="Rectangle: Rounded Corners 15">
            <a:extLst>
              <a:ext uri="{FF2B5EF4-FFF2-40B4-BE49-F238E27FC236}">
                <a16:creationId xmlns:a16="http://schemas.microsoft.com/office/drawing/2014/main" id="{EFA3BCDF-3896-86E4-7E44-D90114962D27}"/>
              </a:ext>
            </a:extLst>
          </p:cNvPr>
          <p:cNvSpPr/>
          <p:nvPr/>
        </p:nvSpPr>
        <p:spPr>
          <a:xfrm>
            <a:off x="657649" y="3055058"/>
            <a:ext cx="1259597" cy="5357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Không</a:t>
            </a:r>
            <a:r>
              <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a:t>
            </a: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có</a:t>
            </a:r>
            <a:r>
              <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a:t>
            </a: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tính</a:t>
            </a:r>
            <a:r>
              <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co </a:t>
            </a: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giãn</a:t>
            </a:r>
            <a:endPar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19" name="Multiplication Sign 18">
            <a:extLst>
              <a:ext uri="{FF2B5EF4-FFF2-40B4-BE49-F238E27FC236}">
                <a16:creationId xmlns:a16="http://schemas.microsoft.com/office/drawing/2014/main" id="{CCA670DE-0140-BB0F-6868-452003D5CCF5}"/>
              </a:ext>
            </a:extLst>
          </p:cNvPr>
          <p:cNvSpPr/>
          <p:nvPr/>
        </p:nvSpPr>
        <p:spPr>
          <a:xfrm>
            <a:off x="3558198" y="1634202"/>
            <a:ext cx="914400" cy="535779"/>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ultiplication Sign 19">
            <a:extLst>
              <a:ext uri="{FF2B5EF4-FFF2-40B4-BE49-F238E27FC236}">
                <a16:creationId xmlns:a16="http://schemas.microsoft.com/office/drawing/2014/main" id="{3FB04FB9-FEA7-8379-D9DD-5BBB2A49BD7A}"/>
              </a:ext>
            </a:extLst>
          </p:cNvPr>
          <p:cNvSpPr/>
          <p:nvPr/>
        </p:nvSpPr>
        <p:spPr>
          <a:xfrm>
            <a:off x="4704682" y="2207146"/>
            <a:ext cx="914400" cy="535779"/>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ultiplication Sign 20">
            <a:extLst>
              <a:ext uri="{FF2B5EF4-FFF2-40B4-BE49-F238E27FC236}">
                <a16:creationId xmlns:a16="http://schemas.microsoft.com/office/drawing/2014/main" id="{01DF6DF3-6FC5-54E3-9419-B06EF50A2F30}"/>
              </a:ext>
            </a:extLst>
          </p:cNvPr>
          <p:cNvSpPr/>
          <p:nvPr/>
        </p:nvSpPr>
        <p:spPr>
          <a:xfrm>
            <a:off x="2440500" y="2207147"/>
            <a:ext cx="914400" cy="535779"/>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8" name="Picture 10" descr="North American P&amp;C insurers see decline in operating performance, says  Fitch - Commercial Risk">
            <a:extLst>
              <a:ext uri="{FF2B5EF4-FFF2-40B4-BE49-F238E27FC236}">
                <a16:creationId xmlns:a16="http://schemas.microsoft.com/office/drawing/2014/main" id="{0ED4DAE1-E860-F290-75EA-22B4E92684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8198" y="3672463"/>
            <a:ext cx="1390451" cy="79454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Loading GIFs - Find &amp; Share on GIPHY">
            <a:extLst>
              <a:ext uri="{FF2B5EF4-FFF2-40B4-BE49-F238E27FC236}">
                <a16:creationId xmlns:a16="http://schemas.microsoft.com/office/drawing/2014/main" id="{E7358A29-ED43-4AFF-4989-8AF4C53D2E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3551" y="1142860"/>
            <a:ext cx="1905000" cy="174307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746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2060"/>
                                        </p:tgtEl>
                                        <p:attrNameLst>
                                          <p:attrName>style.visibility</p:attrName>
                                        </p:attrNameLst>
                                      </p:cBhvr>
                                      <p:to>
                                        <p:strVal val="visible"/>
                                      </p:to>
                                    </p:set>
                                    <p:animEffect transition="in" filter="fade">
                                      <p:cBhvr>
                                        <p:cTn id="13" dur="500"/>
                                        <p:tgtEl>
                                          <p:spTgt spid="206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2052"/>
                                        </p:tgtEl>
                                        <p:attrNameLst>
                                          <p:attrName>style.visibility</p:attrName>
                                        </p:attrNameLst>
                                      </p:cBhvr>
                                      <p:to>
                                        <p:strVal val="visible"/>
                                      </p:to>
                                    </p:set>
                                    <p:animEffect transition="in" filter="fade">
                                      <p:cBhvr>
                                        <p:cTn id="24" dur="500"/>
                                        <p:tgtEl>
                                          <p:spTgt spid="205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nodeType="withEffect">
                                  <p:stCondLst>
                                    <p:cond delay="0"/>
                                  </p:stCondLst>
                                  <p:childTnLst>
                                    <p:set>
                                      <p:cBhvr>
                                        <p:cTn id="34" dur="1" fill="hold">
                                          <p:stCondLst>
                                            <p:cond delay="0"/>
                                          </p:stCondLst>
                                        </p:cTn>
                                        <p:tgtEl>
                                          <p:spTgt spid="2058"/>
                                        </p:tgtEl>
                                        <p:attrNameLst>
                                          <p:attrName>style.visibility</p:attrName>
                                        </p:attrNameLst>
                                      </p:cBhvr>
                                      <p:to>
                                        <p:strVal val="visible"/>
                                      </p:to>
                                    </p:set>
                                    <p:animEffect transition="in" filter="fade">
                                      <p:cBhvr>
                                        <p:cTn id="35" dur="500"/>
                                        <p:tgtEl>
                                          <p:spTgt spid="20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9" grpId="0" animBg="1"/>
      <p:bldP spid="20"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6" name="Google Shape;456;p43"/>
          <p:cNvSpPr txBox="1">
            <a:spLocks noGrp="1"/>
          </p:cNvSpPr>
          <p:nvPr>
            <p:ph type="title"/>
          </p:nvPr>
        </p:nvSpPr>
        <p:spPr>
          <a:xfrm flipH="1">
            <a:off x="490192" y="99494"/>
            <a:ext cx="7739407"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Reactive Programming so </a:t>
            </a:r>
            <a:r>
              <a:rPr lang="en-US" sz="2400" dirty="0" err="1"/>
              <a:t>với</a:t>
            </a:r>
            <a:r>
              <a:rPr lang="en-US" sz="2400" dirty="0"/>
              <a:t> </a:t>
            </a:r>
            <a:r>
              <a:rPr lang="en-US" sz="2400" dirty="0" err="1"/>
              <a:t>những</a:t>
            </a:r>
            <a:r>
              <a:rPr lang="en-US" sz="2400" dirty="0"/>
              <a:t> </a:t>
            </a:r>
            <a:r>
              <a:rPr lang="en-US" sz="2400" dirty="0" err="1"/>
              <a:t>phương</a:t>
            </a:r>
            <a:r>
              <a:rPr lang="en-US" sz="2400" dirty="0"/>
              <a:t> </a:t>
            </a:r>
            <a:r>
              <a:rPr lang="en-US" sz="2400" dirty="0" err="1"/>
              <a:t>pháp</a:t>
            </a:r>
            <a:r>
              <a:rPr lang="en-US" sz="2400" dirty="0"/>
              <a:t> </a:t>
            </a:r>
            <a:r>
              <a:rPr lang="en-US" sz="2400" dirty="0" err="1"/>
              <a:t>lập</a:t>
            </a:r>
            <a:r>
              <a:rPr lang="en-US" sz="2400" dirty="0"/>
              <a:t> </a:t>
            </a:r>
            <a:r>
              <a:rPr lang="en-US" sz="2400" dirty="0" err="1"/>
              <a:t>trình</a:t>
            </a:r>
            <a:r>
              <a:rPr lang="en-US" sz="2400" dirty="0"/>
              <a:t> </a:t>
            </a:r>
            <a:r>
              <a:rPr lang="en-US" sz="2400" dirty="0" err="1"/>
              <a:t>khác</a:t>
            </a:r>
            <a:r>
              <a:rPr lang="en-US" sz="2400" dirty="0"/>
              <a:t> ?</a:t>
            </a:r>
            <a:endParaRPr sz="2400" dirty="0"/>
          </a:p>
        </p:txBody>
      </p:sp>
      <p:grpSp>
        <p:nvGrpSpPr>
          <p:cNvPr id="458" name="Google Shape;458;p43"/>
          <p:cNvGrpSpPr/>
          <p:nvPr/>
        </p:nvGrpSpPr>
        <p:grpSpPr>
          <a:xfrm rot="-5400000">
            <a:off x="8391176" y="3950983"/>
            <a:ext cx="793789" cy="203709"/>
            <a:chOff x="858401" y="185683"/>
            <a:chExt cx="793789" cy="203709"/>
          </a:xfrm>
        </p:grpSpPr>
        <p:grpSp>
          <p:nvGrpSpPr>
            <p:cNvPr id="459" name="Google Shape;459;p43"/>
            <p:cNvGrpSpPr/>
            <p:nvPr/>
          </p:nvGrpSpPr>
          <p:grpSpPr>
            <a:xfrm>
              <a:off x="858401" y="185683"/>
              <a:ext cx="205753" cy="203709"/>
              <a:chOff x="2527280" y="-1195650"/>
              <a:chExt cx="543600" cy="538200"/>
            </a:xfrm>
          </p:grpSpPr>
          <p:cxnSp>
            <p:nvCxnSpPr>
              <p:cNvPr id="460" name="Google Shape;460;p43"/>
              <p:cNvCxnSpPr/>
              <p:nvPr/>
            </p:nvCxnSpPr>
            <p:spPr>
              <a:xfrm>
                <a:off x="2527280" y="-926550"/>
                <a:ext cx="543600" cy="0"/>
              </a:xfrm>
              <a:prstGeom prst="straightConnector1">
                <a:avLst/>
              </a:prstGeom>
              <a:noFill/>
              <a:ln w="9525" cap="flat" cmpd="sng">
                <a:solidFill>
                  <a:schemeClr val="lt1"/>
                </a:solidFill>
                <a:prstDash val="solid"/>
                <a:round/>
                <a:headEnd type="none" w="med" len="med"/>
                <a:tailEnd type="none" w="med" len="med"/>
              </a:ln>
            </p:spPr>
          </p:cxnSp>
          <p:cxnSp>
            <p:nvCxnSpPr>
              <p:cNvPr id="461" name="Google Shape;461;p43"/>
              <p:cNvCxnSpPr/>
              <p:nvPr/>
            </p:nvCxnSpPr>
            <p:spPr>
              <a:xfrm rot="10800000">
                <a:off x="2799080" y="-1195650"/>
                <a:ext cx="0" cy="538200"/>
              </a:xfrm>
              <a:prstGeom prst="straightConnector1">
                <a:avLst/>
              </a:prstGeom>
              <a:noFill/>
              <a:ln w="9525" cap="flat" cmpd="sng">
                <a:solidFill>
                  <a:schemeClr val="lt1"/>
                </a:solidFill>
                <a:prstDash val="solid"/>
                <a:round/>
                <a:headEnd type="none" w="med" len="med"/>
                <a:tailEnd type="none" w="med" len="med"/>
              </a:ln>
            </p:spPr>
          </p:cxnSp>
        </p:grpSp>
        <p:grpSp>
          <p:nvGrpSpPr>
            <p:cNvPr id="462" name="Google Shape;462;p43"/>
            <p:cNvGrpSpPr/>
            <p:nvPr/>
          </p:nvGrpSpPr>
          <p:grpSpPr>
            <a:xfrm>
              <a:off x="1152419" y="185683"/>
              <a:ext cx="205753" cy="203709"/>
              <a:chOff x="2527280" y="-1195650"/>
              <a:chExt cx="543600" cy="538200"/>
            </a:xfrm>
          </p:grpSpPr>
          <p:cxnSp>
            <p:nvCxnSpPr>
              <p:cNvPr id="463" name="Google Shape;463;p43"/>
              <p:cNvCxnSpPr/>
              <p:nvPr/>
            </p:nvCxnSpPr>
            <p:spPr>
              <a:xfrm>
                <a:off x="2527280" y="-926550"/>
                <a:ext cx="543600" cy="0"/>
              </a:xfrm>
              <a:prstGeom prst="straightConnector1">
                <a:avLst/>
              </a:prstGeom>
              <a:noFill/>
              <a:ln w="9525" cap="flat" cmpd="sng">
                <a:solidFill>
                  <a:schemeClr val="lt1"/>
                </a:solidFill>
                <a:prstDash val="solid"/>
                <a:round/>
                <a:headEnd type="none" w="med" len="med"/>
                <a:tailEnd type="none" w="med" len="med"/>
              </a:ln>
            </p:spPr>
          </p:cxnSp>
          <p:cxnSp>
            <p:nvCxnSpPr>
              <p:cNvPr id="464" name="Google Shape;464;p43"/>
              <p:cNvCxnSpPr/>
              <p:nvPr/>
            </p:nvCxnSpPr>
            <p:spPr>
              <a:xfrm rot="10800000">
                <a:off x="2799080" y="-1195650"/>
                <a:ext cx="0" cy="538200"/>
              </a:xfrm>
              <a:prstGeom prst="straightConnector1">
                <a:avLst/>
              </a:prstGeom>
              <a:noFill/>
              <a:ln w="9525" cap="flat" cmpd="sng">
                <a:solidFill>
                  <a:schemeClr val="lt1"/>
                </a:solidFill>
                <a:prstDash val="solid"/>
                <a:round/>
                <a:headEnd type="none" w="med" len="med"/>
                <a:tailEnd type="none" w="med" len="med"/>
              </a:ln>
            </p:spPr>
          </p:cxnSp>
        </p:grpSp>
        <p:grpSp>
          <p:nvGrpSpPr>
            <p:cNvPr id="465" name="Google Shape;465;p43"/>
            <p:cNvGrpSpPr/>
            <p:nvPr/>
          </p:nvGrpSpPr>
          <p:grpSpPr>
            <a:xfrm>
              <a:off x="1446438" y="185683"/>
              <a:ext cx="205753" cy="203709"/>
              <a:chOff x="2527280" y="-1195650"/>
              <a:chExt cx="543600" cy="538200"/>
            </a:xfrm>
          </p:grpSpPr>
          <p:cxnSp>
            <p:nvCxnSpPr>
              <p:cNvPr id="466" name="Google Shape;466;p43"/>
              <p:cNvCxnSpPr/>
              <p:nvPr/>
            </p:nvCxnSpPr>
            <p:spPr>
              <a:xfrm>
                <a:off x="2527280" y="-926550"/>
                <a:ext cx="543600" cy="0"/>
              </a:xfrm>
              <a:prstGeom prst="straightConnector1">
                <a:avLst/>
              </a:prstGeom>
              <a:noFill/>
              <a:ln w="9525" cap="flat" cmpd="sng">
                <a:solidFill>
                  <a:schemeClr val="lt1"/>
                </a:solidFill>
                <a:prstDash val="solid"/>
                <a:round/>
                <a:headEnd type="none" w="med" len="med"/>
                <a:tailEnd type="none" w="med" len="med"/>
              </a:ln>
            </p:spPr>
          </p:cxnSp>
          <p:cxnSp>
            <p:nvCxnSpPr>
              <p:cNvPr id="467" name="Google Shape;467;p43"/>
              <p:cNvCxnSpPr/>
              <p:nvPr/>
            </p:nvCxnSpPr>
            <p:spPr>
              <a:xfrm rot="10800000">
                <a:off x="2799080" y="-1195650"/>
                <a:ext cx="0" cy="538200"/>
              </a:xfrm>
              <a:prstGeom prst="straightConnector1">
                <a:avLst/>
              </a:prstGeom>
              <a:noFill/>
              <a:ln w="9525" cap="flat" cmpd="sng">
                <a:solidFill>
                  <a:schemeClr val="lt1"/>
                </a:solidFill>
                <a:prstDash val="solid"/>
                <a:round/>
                <a:headEnd type="none" w="med" len="med"/>
                <a:tailEnd type="none" w="med" len="med"/>
              </a:ln>
            </p:spPr>
          </p:cxnSp>
        </p:grpSp>
      </p:grpSp>
      <p:graphicFrame>
        <p:nvGraphicFramePr>
          <p:cNvPr id="8" name="Table 7">
            <a:extLst>
              <a:ext uri="{FF2B5EF4-FFF2-40B4-BE49-F238E27FC236}">
                <a16:creationId xmlns:a16="http://schemas.microsoft.com/office/drawing/2014/main" id="{761E8EAE-8474-1B52-D6B4-65DFBEBCC141}"/>
              </a:ext>
            </a:extLst>
          </p:cNvPr>
          <p:cNvGraphicFramePr>
            <a:graphicFrameLocks noGrp="1"/>
          </p:cNvGraphicFramePr>
          <p:nvPr>
            <p:extLst>
              <p:ext uri="{D42A27DB-BD31-4B8C-83A1-F6EECF244321}">
                <p14:modId xmlns:p14="http://schemas.microsoft.com/office/powerpoint/2010/main" val="732920466"/>
              </p:ext>
            </p:extLst>
          </p:nvPr>
        </p:nvGraphicFramePr>
        <p:xfrm>
          <a:off x="1599878" y="1022247"/>
          <a:ext cx="5425768" cy="3946547"/>
        </p:xfrm>
        <a:graphic>
          <a:graphicData uri="http://schemas.openxmlformats.org/drawingml/2006/table">
            <a:tbl>
              <a:tblPr firstRow="1" bandRow="1">
                <a:effectLst>
                  <a:outerShdw blurRad="63500" sx="102000" sy="102000" algn="ctr" rotWithShape="0">
                    <a:prstClr val="black">
                      <a:alpha val="40000"/>
                    </a:prstClr>
                  </a:outerShdw>
                </a:effectLst>
                <a:tableStyleId>{125E5076-3810-47DD-B79F-674D7AD40C01}</a:tableStyleId>
              </a:tblPr>
              <a:tblGrid>
                <a:gridCol w="1150070">
                  <a:extLst>
                    <a:ext uri="{9D8B030D-6E8A-4147-A177-3AD203B41FA5}">
                      <a16:colId xmlns:a16="http://schemas.microsoft.com/office/drawing/2014/main" val="1115973178"/>
                    </a:ext>
                  </a:extLst>
                </a:gridCol>
                <a:gridCol w="1060516">
                  <a:extLst>
                    <a:ext uri="{9D8B030D-6E8A-4147-A177-3AD203B41FA5}">
                      <a16:colId xmlns:a16="http://schemas.microsoft.com/office/drawing/2014/main" val="2695059974"/>
                    </a:ext>
                  </a:extLst>
                </a:gridCol>
                <a:gridCol w="1084725">
                  <a:extLst>
                    <a:ext uri="{9D8B030D-6E8A-4147-A177-3AD203B41FA5}">
                      <a16:colId xmlns:a16="http://schemas.microsoft.com/office/drawing/2014/main" val="420837137"/>
                    </a:ext>
                  </a:extLst>
                </a:gridCol>
                <a:gridCol w="1029558">
                  <a:extLst>
                    <a:ext uri="{9D8B030D-6E8A-4147-A177-3AD203B41FA5}">
                      <a16:colId xmlns:a16="http://schemas.microsoft.com/office/drawing/2014/main" val="3152333447"/>
                    </a:ext>
                  </a:extLst>
                </a:gridCol>
                <a:gridCol w="1100899">
                  <a:extLst>
                    <a:ext uri="{9D8B030D-6E8A-4147-A177-3AD203B41FA5}">
                      <a16:colId xmlns:a16="http://schemas.microsoft.com/office/drawing/2014/main" val="2234347065"/>
                    </a:ext>
                  </a:extLst>
                </a:gridCol>
              </a:tblGrid>
              <a:tr h="327728">
                <a:tc>
                  <a:txBody>
                    <a:bodyPr/>
                    <a:lstStyle/>
                    <a:p>
                      <a:pPr algn="just"/>
                      <a:endParaRPr lang="en-US" sz="1000" dirty="0"/>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just"/>
                      <a:r>
                        <a:rPr lang="en-US" sz="1000" dirty="0"/>
                        <a:t>Imperative programming</a:t>
                      </a: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just"/>
                      <a:r>
                        <a:rPr lang="en-US" sz="1000" dirty="0"/>
                        <a:t>Object-oriented programming</a:t>
                      </a: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just"/>
                      <a:r>
                        <a:rPr lang="en-US" sz="1000" dirty="0"/>
                        <a:t>Functional programming</a:t>
                      </a: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just"/>
                      <a:r>
                        <a:rPr lang="en-US" sz="1000" dirty="0"/>
                        <a:t>Reactive programming</a:t>
                      </a: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063464541"/>
                  </a:ext>
                </a:extLst>
              </a:tr>
              <a:tr h="501313">
                <a:tc>
                  <a:txBody>
                    <a:bodyPr/>
                    <a:lstStyle/>
                    <a:p>
                      <a:pPr algn="just"/>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Mã</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nguồn</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rõ</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ràng</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dễ</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đọc</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dễ</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hiểu</a:t>
                      </a:r>
                      <a:endPar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3045300"/>
                  </a:ext>
                </a:extLst>
              </a:tr>
              <a:tr h="400639">
                <a:tc>
                  <a:txBody>
                    <a:bodyPr/>
                    <a:lstStyle/>
                    <a:p>
                      <a:pPr algn="just"/>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Khả</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năng</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tái</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sử</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dụng</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mã</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nguồn</a:t>
                      </a:r>
                      <a:endPar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vi-VN"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vi-VN"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9849258"/>
                  </a:ext>
                </a:extLst>
              </a:tr>
              <a:tr h="485481">
                <a:tc>
                  <a:txBody>
                    <a:bodyPr/>
                    <a:lstStyle/>
                    <a:p>
                      <a:pPr algn="just"/>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Khả</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năng</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bảo</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toàn</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tính</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nguyên</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vẹn</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của</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dữ</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liệu</a:t>
                      </a:r>
                      <a:endPar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06405902"/>
                  </a:ext>
                </a:extLst>
              </a:tr>
              <a:tr h="362932">
                <a:tc>
                  <a:txBody>
                    <a:bodyPr/>
                    <a:lstStyle/>
                    <a:p>
                      <a:pPr algn="just"/>
                      <a:r>
                        <a:rPr lang="vi-VN" sz="900" b="1" dirty="0">
                          <a:solidFill>
                            <a:schemeClr val="bg1"/>
                          </a:solidFill>
                          <a:latin typeface="Calibri" panose="020F0502020204030204" pitchFamily="34" charset="0"/>
                          <a:ea typeface="Calibri" panose="020F0502020204030204" pitchFamily="34" charset="0"/>
                          <a:cs typeface="Calibri" panose="020F0502020204030204" pitchFamily="34" charset="0"/>
                        </a:rPr>
                        <a:t>Xử lý tác vụ bất đồng bộ</a:t>
                      </a:r>
                      <a:endPar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3440891"/>
                  </a:ext>
                </a:extLst>
              </a:tr>
              <a:tr h="372359">
                <a:tc>
                  <a:txBody>
                    <a:bodyPr/>
                    <a:lstStyle/>
                    <a:p>
                      <a:pPr algn="just"/>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Xử</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lý</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dữ</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liệu</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thời</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gian</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thực</a:t>
                      </a:r>
                      <a:endPar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7985337"/>
                  </a:ext>
                </a:extLst>
              </a:tr>
              <a:tr h="361456">
                <a:tc>
                  <a:txBody>
                    <a:bodyPr/>
                    <a:lstStyle/>
                    <a:p>
                      <a:pPr algn="just"/>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Xử</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lý</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sự</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kiện</a:t>
                      </a:r>
                      <a:endPar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9935156"/>
                  </a:ext>
                </a:extLst>
              </a:tr>
              <a:tr h="423108">
                <a:tc>
                  <a:txBody>
                    <a:bodyPr/>
                    <a:lstStyle/>
                    <a:p>
                      <a:pPr algn="just"/>
                      <a:r>
                        <a:rPr lang="vi-VN" sz="900" b="1" dirty="0">
                          <a:solidFill>
                            <a:schemeClr val="bg1"/>
                          </a:solidFill>
                          <a:latin typeface="Calibri" panose="020F0502020204030204" pitchFamily="34" charset="0"/>
                          <a:ea typeface="Calibri" panose="020F0502020204030204" pitchFamily="34" charset="0"/>
                          <a:cs typeface="Calibri" panose="020F0502020204030204" pitchFamily="34" charset="0"/>
                        </a:rPr>
                        <a:t>Giao diện người dùng phản hồi tốt</a:t>
                      </a:r>
                      <a:endPar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3837040"/>
                  </a:ext>
                </a:extLst>
              </a:tr>
              <a:tr h="315568">
                <a:tc>
                  <a:txBody>
                    <a:bodyPr/>
                    <a:lstStyle/>
                    <a:p>
                      <a:pPr algn="just"/>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Khả</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năng</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co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giãn</a:t>
                      </a:r>
                      <a:endPar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1220010"/>
                  </a:ext>
                </a:extLst>
              </a:tr>
              <a:tr h="346275">
                <a:tc>
                  <a:txBody>
                    <a:bodyPr/>
                    <a:lstStyle/>
                    <a:p>
                      <a:pPr algn="just"/>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Xử</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lý</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lỗi</a:t>
                      </a:r>
                      <a:endPar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1379979"/>
                  </a:ext>
                </a:extLst>
              </a:tr>
            </a:tbl>
          </a:graphicData>
        </a:graphic>
      </p:graphicFrame>
      <p:pic>
        <p:nvPicPr>
          <p:cNvPr id="5" name="Picture 2">
            <a:extLst>
              <a:ext uri="{FF2B5EF4-FFF2-40B4-BE49-F238E27FC236}">
                <a16:creationId xmlns:a16="http://schemas.microsoft.com/office/drawing/2014/main" id="{60ACE0C5-E82C-E3DF-62FC-D5E98445FB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4072" y="1532739"/>
            <a:ext cx="281036" cy="281036"/>
          </a:xfrm>
          <a:prstGeom prst="rect">
            <a:avLst/>
          </a:prstGeom>
          <a:noFill/>
          <a:extLst>
            <a:ext uri="{909E8E84-426E-40DD-AFC4-6F175D3DCCD1}">
              <a14:hiddenFill xmlns:a14="http://schemas.microsoft.com/office/drawing/2010/main">
                <a:solidFill>
                  <a:srgbClr val="FFFFFF"/>
                </a:solidFill>
              </a14:hiddenFill>
            </a:ext>
          </a:extLst>
        </p:spPr>
      </p:pic>
      <p:sp>
        <p:nvSpPr>
          <p:cNvPr id="6" name="Multiplication Sign 5">
            <a:extLst>
              <a:ext uri="{FF2B5EF4-FFF2-40B4-BE49-F238E27FC236}">
                <a16:creationId xmlns:a16="http://schemas.microsoft.com/office/drawing/2014/main" id="{09183677-F1F2-3442-3A57-CEF75C41828B}"/>
              </a:ext>
            </a:extLst>
          </p:cNvPr>
          <p:cNvSpPr/>
          <p:nvPr/>
        </p:nvSpPr>
        <p:spPr>
          <a:xfrm>
            <a:off x="4105372" y="1498861"/>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ultiplication Sign 6">
            <a:extLst>
              <a:ext uri="{FF2B5EF4-FFF2-40B4-BE49-F238E27FC236}">
                <a16:creationId xmlns:a16="http://schemas.microsoft.com/office/drawing/2014/main" id="{B1AED937-B4D3-6DAE-F543-BCA13E9909A5}"/>
              </a:ext>
            </a:extLst>
          </p:cNvPr>
          <p:cNvSpPr/>
          <p:nvPr/>
        </p:nvSpPr>
        <p:spPr>
          <a:xfrm>
            <a:off x="5152893" y="1498861"/>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ultiplication Sign 8">
            <a:extLst>
              <a:ext uri="{FF2B5EF4-FFF2-40B4-BE49-F238E27FC236}">
                <a16:creationId xmlns:a16="http://schemas.microsoft.com/office/drawing/2014/main" id="{6AC0A875-A502-86B2-B88C-58C1F1AF201E}"/>
              </a:ext>
            </a:extLst>
          </p:cNvPr>
          <p:cNvSpPr/>
          <p:nvPr/>
        </p:nvSpPr>
        <p:spPr>
          <a:xfrm>
            <a:off x="6313961" y="1498861"/>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ultiplication Sign 9">
            <a:extLst>
              <a:ext uri="{FF2B5EF4-FFF2-40B4-BE49-F238E27FC236}">
                <a16:creationId xmlns:a16="http://schemas.microsoft.com/office/drawing/2014/main" id="{2CC840C1-287A-FC9C-FE02-339CA9C693BF}"/>
              </a:ext>
            </a:extLst>
          </p:cNvPr>
          <p:cNvSpPr/>
          <p:nvPr/>
        </p:nvSpPr>
        <p:spPr>
          <a:xfrm>
            <a:off x="2970329" y="1920847"/>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454564FD-A466-45C6-FA46-91C9BF4989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2243" y="1954724"/>
            <a:ext cx="281036" cy="28103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BE169296-8FD2-5B21-FB87-A2FE7ED710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764" y="1930273"/>
            <a:ext cx="281036" cy="281036"/>
          </a:xfrm>
          <a:prstGeom prst="rect">
            <a:avLst/>
          </a:prstGeom>
          <a:noFill/>
          <a:extLst>
            <a:ext uri="{909E8E84-426E-40DD-AFC4-6F175D3DCCD1}">
              <a14:hiddenFill xmlns:a14="http://schemas.microsoft.com/office/drawing/2010/main">
                <a:solidFill>
                  <a:srgbClr val="FFFFFF"/>
                </a:solidFill>
              </a14:hiddenFill>
            </a:ext>
          </a:extLst>
        </p:spPr>
      </p:pic>
      <p:sp>
        <p:nvSpPr>
          <p:cNvPr id="13" name="Multiplication Sign 12">
            <a:extLst>
              <a:ext uri="{FF2B5EF4-FFF2-40B4-BE49-F238E27FC236}">
                <a16:creationId xmlns:a16="http://schemas.microsoft.com/office/drawing/2014/main" id="{A803167A-7EF5-CBDD-935A-09F55C7CE34D}"/>
              </a:ext>
            </a:extLst>
          </p:cNvPr>
          <p:cNvSpPr/>
          <p:nvPr/>
        </p:nvSpPr>
        <p:spPr>
          <a:xfrm>
            <a:off x="6313961" y="1930273"/>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Multiplication Sign 13">
            <a:extLst>
              <a:ext uri="{FF2B5EF4-FFF2-40B4-BE49-F238E27FC236}">
                <a16:creationId xmlns:a16="http://schemas.microsoft.com/office/drawing/2014/main" id="{44DBD428-A097-A319-7CC1-FC0015649862}"/>
              </a:ext>
            </a:extLst>
          </p:cNvPr>
          <p:cNvSpPr/>
          <p:nvPr/>
        </p:nvSpPr>
        <p:spPr>
          <a:xfrm>
            <a:off x="2970329" y="2388381"/>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ultiplication Sign 14">
            <a:extLst>
              <a:ext uri="{FF2B5EF4-FFF2-40B4-BE49-F238E27FC236}">
                <a16:creationId xmlns:a16="http://schemas.microsoft.com/office/drawing/2014/main" id="{4B836F0B-AF7A-2E5C-9510-12B116E087E0}"/>
              </a:ext>
            </a:extLst>
          </p:cNvPr>
          <p:cNvSpPr/>
          <p:nvPr/>
        </p:nvSpPr>
        <p:spPr>
          <a:xfrm>
            <a:off x="4105372" y="2388381"/>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6AF8F693-8CCF-49FC-52F2-DCED7EF25D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764" y="2388381"/>
            <a:ext cx="281036" cy="281036"/>
          </a:xfrm>
          <a:prstGeom prst="rect">
            <a:avLst/>
          </a:prstGeom>
          <a:noFill/>
          <a:extLst>
            <a:ext uri="{909E8E84-426E-40DD-AFC4-6F175D3DCCD1}">
              <a14:hiddenFill xmlns:a14="http://schemas.microsoft.com/office/drawing/2010/main">
                <a:solidFill>
                  <a:srgbClr val="FFFFFF"/>
                </a:solidFill>
              </a14:hiddenFill>
            </a:ext>
          </a:extLst>
        </p:spPr>
      </p:pic>
      <p:sp>
        <p:nvSpPr>
          <p:cNvPr id="17" name="Multiplication Sign 16">
            <a:extLst>
              <a:ext uri="{FF2B5EF4-FFF2-40B4-BE49-F238E27FC236}">
                <a16:creationId xmlns:a16="http://schemas.microsoft.com/office/drawing/2014/main" id="{BE3DA2FB-E32D-201C-231D-CC25C12CAF3A}"/>
              </a:ext>
            </a:extLst>
          </p:cNvPr>
          <p:cNvSpPr/>
          <p:nvPr/>
        </p:nvSpPr>
        <p:spPr>
          <a:xfrm>
            <a:off x="6313961" y="2363092"/>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ultiplication Sign 17">
            <a:extLst>
              <a:ext uri="{FF2B5EF4-FFF2-40B4-BE49-F238E27FC236}">
                <a16:creationId xmlns:a16="http://schemas.microsoft.com/office/drawing/2014/main" id="{CBC8B9FD-C5D7-CB03-67BF-9E1F5766D5D7}"/>
              </a:ext>
            </a:extLst>
          </p:cNvPr>
          <p:cNvSpPr/>
          <p:nvPr/>
        </p:nvSpPr>
        <p:spPr>
          <a:xfrm>
            <a:off x="2970329" y="2793827"/>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ultiplication Sign 18">
            <a:extLst>
              <a:ext uri="{FF2B5EF4-FFF2-40B4-BE49-F238E27FC236}">
                <a16:creationId xmlns:a16="http://schemas.microsoft.com/office/drawing/2014/main" id="{1572CB6D-58AB-9335-7F82-8406AD1A33A8}"/>
              </a:ext>
            </a:extLst>
          </p:cNvPr>
          <p:cNvSpPr/>
          <p:nvPr/>
        </p:nvSpPr>
        <p:spPr>
          <a:xfrm>
            <a:off x="4099168" y="2813994"/>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ultiplication Sign 19">
            <a:extLst>
              <a:ext uri="{FF2B5EF4-FFF2-40B4-BE49-F238E27FC236}">
                <a16:creationId xmlns:a16="http://schemas.microsoft.com/office/drawing/2014/main" id="{AB8D8DFD-3874-A6AB-419E-7444FF110A2B}"/>
              </a:ext>
            </a:extLst>
          </p:cNvPr>
          <p:cNvSpPr/>
          <p:nvPr/>
        </p:nvSpPr>
        <p:spPr>
          <a:xfrm>
            <a:off x="5134486" y="2795505"/>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
            <a:extLst>
              <a:ext uri="{FF2B5EF4-FFF2-40B4-BE49-F238E27FC236}">
                <a16:creationId xmlns:a16="http://schemas.microsoft.com/office/drawing/2014/main" id="{FD679800-0142-C814-10B2-A0A6DFD8EE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0832" y="2847871"/>
            <a:ext cx="281036" cy="28103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10E355D0-4D9C-A6F4-2B08-AC227CEA24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0832" y="3190616"/>
            <a:ext cx="281036" cy="28103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37D5C8C2-F8E9-2987-9EBA-F87600FA85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7709" y="3533361"/>
            <a:ext cx="281036" cy="28103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DB4E132-FDA7-B9F8-90B0-469937368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2682" y="3897265"/>
            <a:ext cx="281036" cy="28103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3198C944-3AD4-6388-9B77-929BFA9461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3785" y="4306161"/>
            <a:ext cx="281036" cy="28103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7ABC0858-1712-2083-3D73-BEAC18AE7E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9862" y="4648906"/>
            <a:ext cx="281036" cy="281036"/>
          </a:xfrm>
          <a:prstGeom prst="rect">
            <a:avLst/>
          </a:prstGeom>
          <a:noFill/>
          <a:extLst>
            <a:ext uri="{909E8E84-426E-40DD-AFC4-6F175D3DCCD1}">
              <a14:hiddenFill xmlns:a14="http://schemas.microsoft.com/office/drawing/2010/main">
                <a:solidFill>
                  <a:srgbClr val="FFFFFF"/>
                </a:solidFill>
              </a14:hiddenFill>
            </a:ext>
          </a:extLst>
        </p:spPr>
      </p:pic>
      <p:sp>
        <p:nvSpPr>
          <p:cNvPr id="28" name="Multiplication Sign 27">
            <a:extLst>
              <a:ext uri="{FF2B5EF4-FFF2-40B4-BE49-F238E27FC236}">
                <a16:creationId xmlns:a16="http://schemas.microsoft.com/office/drawing/2014/main" id="{1E0498C2-9ACA-4968-4E67-93D7094716E9}"/>
              </a:ext>
            </a:extLst>
          </p:cNvPr>
          <p:cNvSpPr/>
          <p:nvPr/>
        </p:nvSpPr>
        <p:spPr>
          <a:xfrm>
            <a:off x="2970328" y="3195422"/>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ultiplication Sign 28">
            <a:extLst>
              <a:ext uri="{FF2B5EF4-FFF2-40B4-BE49-F238E27FC236}">
                <a16:creationId xmlns:a16="http://schemas.microsoft.com/office/drawing/2014/main" id="{E682C059-7757-2F56-1367-592CBA654C3E}"/>
              </a:ext>
            </a:extLst>
          </p:cNvPr>
          <p:cNvSpPr/>
          <p:nvPr/>
        </p:nvSpPr>
        <p:spPr>
          <a:xfrm>
            <a:off x="5152893" y="3195422"/>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Multiplication Sign 29">
            <a:extLst>
              <a:ext uri="{FF2B5EF4-FFF2-40B4-BE49-F238E27FC236}">
                <a16:creationId xmlns:a16="http://schemas.microsoft.com/office/drawing/2014/main" id="{5393EAE5-C604-927E-8203-C754EBF36784}"/>
              </a:ext>
            </a:extLst>
          </p:cNvPr>
          <p:cNvSpPr/>
          <p:nvPr/>
        </p:nvSpPr>
        <p:spPr>
          <a:xfrm>
            <a:off x="4099168" y="3190967"/>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Multiplication Sign 30">
            <a:extLst>
              <a:ext uri="{FF2B5EF4-FFF2-40B4-BE49-F238E27FC236}">
                <a16:creationId xmlns:a16="http://schemas.microsoft.com/office/drawing/2014/main" id="{33F8C420-AD8E-E069-EDAE-F8D6B7B2FCE5}"/>
              </a:ext>
            </a:extLst>
          </p:cNvPr>
          <p:cNvSpPr/>
          <p:nvPr/>
        </p:nvSpPr>
        <p:spPr>
          <a:xfrm>
            <a:off x="2970327" y="3539758"/>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Multiplication Sign 31">
            <a:extLst>
              <a:ext uri="{FF2B5EF4-FFF2-40B4-BE49-F238E27FC236}">
                <a16:creationId xmlns:a16="http://schemas.microsoft.com/office/drawing/2014/main" id="{355FE099-FA88-1BBC-FD60-53F0266CBE0D}"/>
              </a:ext>
            </a:extLst>
          </p:cNvPr>
          <p:cNvSpPr/>
          <p:nvPr/>
        </p:nvSpPr>
        <p:spPr>
          <a:xfrm>
            <a:off x="4099167" y="3567940"/>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Multiplication Sign 32">
            <a:extLst>
              <a:ext uri="{FF2B5EF4-FFF2-40B4-BE49-F238E27FC236}">
                <a16:creationId xmlns:a16="http://schemas.microsoft.com/office/drawing/2014/main" id="{3174222D-6C8F-376F-2413-1DEB953CE78A}"/>
              </a:ext>
            </a:extLst>
          </p:cNvPr>
          <p:cNvSpPr/>
          <p:nvPr/>
        </p:nvSpPr>
        <p:spPr>
          <a:xfrm>
            <a:off x="5172037" y="3531757"/>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Multiplication Sign 33">
            <a:extLst>
              <a:ext uri="{FF2B5EF4-FFF2-40B4-BE49-F238E27FC236}">
                <a16:creationId xmlns:a16="http://schemas.microsoft.com/office/drawing/2014/main" id="{EFA12552-B359-AE0C-E90E-12CBF36D3EEE}"/>
              </a:ext>
            </a:extLst>
          </p:cNvPr>
          <p:cNvSpPr/>
          <p:nvPr/>
        </p:nvSpPr>
        <p:spPr>
          <a:xfrm>
            <a:off x="2970326" y="3916731"/>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Multiplication Sign 34">
            <a:extLst>
              <a:ext uri="{FF2B5EF4-FFF2-40B4-BE49-F238E27FC236}">
                <a16:creationId xmlns:a16="http://schemas.microsoft.com/office/drawing/2014/main" id="{4B08FF47-B9FC-6F27-7433-AD1FE355BA60}"/>
              </a:ext>
            </a:extLst>
          </p:cNvPr>
          <p:cNvSpPr/>
          <p:nvPr/>
        </p:nvSpPr>
        <p:spPr>
          <a:xfrm>
            <a:off x="4084906" y="3904236"/>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Multiplication Sign 35">
            <a:extLst>
              <a:ext uri="{FF2B5EF4-FFF2-40B4-BE49-F238E27FC236}">
                <a16:creationId xmlns:a16="http://schemas.microsoft.com/office/drawing/2014/main" id="{6849A47E-79A5-C426-B78D-FF4F07A4E274}"/>
              </a:ext>
            </a:extLst>
          </p:cNvPr>
          <p:cNvSpPr/>
          <p:nvPr/>
        </p:nvSpPr>
        <p:spPr>
          <a:xfrm>
            <a:off x="5152893" y="3957370"/>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Multiplication Sign 36">
            <a:extLst>
              <a:ext uri="{FF2B5EF4-FFF2-40B4-BE49-F238E27FC236}">
                <a16:creationId xmlns:a16="http://schemas.microsoft.com/office/drawing/2014/main" id="{7EDE4161-51C0-EC6E-B672-5524B74DB667}"/>
              </a:ext>
            </a:extLst>
          </p:cNvPr>
          <p:cNvSpPr/>
          <p:nvPr/>
        </p:nvSpPr>
        <p:spPr>
          <a:xfrm>
            <a:off x="2979118" y="4286309"/>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Multiplication Sign 37">
            <a:extLst>
              <a:ext uri="{FF2B5EF4-FFF2-40B4-BE49-F238E27FC236}">
                <a16:creationId xmlns:a16="http://schemas.microsoft.com/office/drawing/2014/main" id="{3A1E7A7E-B8A9-F4E8-B68A-78B90C84F355}"/>
              </a:ext>
            </a:extLst>
          </p:cNvPr>
          <p:cNvSpPr/>
          <p:nvPr/>
        </p:nvSpPr>
        <p:spPr>
          <a:xfrm>
            <a:off x="4087368" y="4263526"/>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Multiplication Sign 38">
            <a:extLst>
              <a:ext uri="{FF2B5EF4-FFF2-40B4-BE49-F238E27FC236}">
                <a16:creationId xmlns:a16="http://schemas.microsoft.com/office/drawing/2014/main" id="{2025B899-31F9-16F8-AEAF-5AEBC35A1B02}"/>
              </a:ext>
            </a:extLst>
          </p:cNvPr>
          <p:cNvSpPr/>
          <p:nvPr/>
        </p:nvSpPr>
        <p:spPr>
          <a:xfrm>
            <a:off x="5156855" y="4286309"/>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Multiplication Sign 39">
            <a:extLst>
              <a:ext uri="{FF2B5EF4-FFF2-40B4-BE49-F238E27FC236}">
                <a16:creationId xmlns:a16="http://schemas.microsoft.com/office/drawing/2014/main" id="{A0FDF7EB-11EC-2876-D012-71864D51B81D}"/>
              </a:ext>
            </a:extLst>
          </p:cNvPr>
          <p:cNvSpPr/>
          <p:nvPr/>
        </p:nvSpPr>
        <p:spPr>
          <a:xfrm>
            <a:off x="2972619" y="4625075"/>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Multiplication Sign 40">
            <a:extLst>
              <a:ext uri="{FF2B5EF4-FFF2-40B4-BE49-F238E27FC236}">
                <a16:creationId xmlns:a16="http://schemas.microsoft.com/office/drawing/2014/main" id="{C5ADF4D1-82DD-93BD-2EB5-C3CCF8100563}"/>
              </a:ext>
            </a:extLst>
          </p:cNvPr>
          <p:cNvSpPr/>
          <p:nvPr/>
        </p:nvSpPr>
        <p:spPr>
          <a:xfrm>
            <a:off x="4069393" y="4615028"/>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Multiplication Sign 41">
            <a:extLst>
              <a:ext uri="{FF2B5EF4-FFF2-40B4-BE49-F238E27FC236}">
                <a16:creationId xmlns:a16="http://schemas.microsoft.com/office/drawing/2014/main" id="{B4EB455F-ADF4-6D47-6BBB-2785FC55C69D}"/>
              </a:ext>
            </a:extLst>
          </p:cNvPr>
          <p:cNvSpPr/>
          <p:nvPr/>
        </p:nvSpPr>
        <p:spPr>
          <a:xfrm>
            <a:off x="5149822" y="4625075"/>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295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10"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10" presetClass="entr" presetSubtype="0" fill="hold"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par>
                                <p:cTn id="59" presetID="10" presetClass="entr" presetSubtype="0" fill="hold"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par>
                                <p:cTn id="62" presetID="10" presetClass="entr" presetSubtype="0" fill="hold"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childTnLst>
                                </p:cTn>
                              </p:par>
                              <p:par>
                                <p:cTn id="65" presetID="10" presetClass="entr" presetSubtype="0" fill="hold"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par>
                                <p:cTn id="68" presetID="10" presetClass="entr" presetSubtype="0" fill="hold" nodeType="with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500"/>
                                        <p:tgtEl>
                                          <p:spTgt spid="2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fade">
                                      <p:cBhvr>
                                        <p:cTn id="79" dur="500"/>
                                        <p:tgtEl>
                                          <p:spTgt spid="3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fade">
                                      <p:cBhvr>
                                        <p:cTn id="82" dur="500"/>
                                        <p:tgtEl>
                                          <p:spTgt spid="3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fade">
                                      <p:cBhvr>
                                        <p:cTn id="85" dur="500"/>
                                        <p:tgtEl>
                                          <p:spTgt spid="32"/>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3"/>
                                        </p:tgtEl>
                                        <p:attrNameLst>
                                          <p:attrName>style.visibility</p:attrName>
                                        </p:attrNameLst>
                                      </p:cBhvr>
                                      <p:to>
                                        <p:strVal val="visible"/>
                                      </p:to>
                                    </p:set>
                                    <p:animEffect transition="in" filter="fade">
                                      <p:cBhvr>
                                        <p:cTn id="88" dur="500"/>
                                        <p:tgtEl>
                                          <p:spTgt spid="33"/>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fade">
                                      <p:cBhvr>
                                        <p:cTn id="91" dur="500"/>
                                        <p:tgtEl>
                                          <p:spTgt spid="3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fade">
                                      <p:cBhvr>
                                        <p:cTn id="94" dur="500"/>
                                        <p:tgtEl>
                                          <p:spTgt spid="35"/>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fade">
                                      <p:cBhvr>
                                        <p:cTn id="97" dur="500"/>
                                        <p:tgtEl>
                                          <p:spTgt spid="36"/>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8"/>
                                        </p:tgtEl>
                                        <p:attrNameLst>
                                          <p:attrName>style.visibility</p:attrName>
                                        </p:attrNameLst>
                                      </p:cBhvr>
                                      <p:to>
                                        <p:strVal val="visible"/>
                                      </p:to>
                                    </p:set>
                                    <p:animEffect transition="in" filter="fade">
                                      <p:cBhvr>
                                        <p:cTn id="103" dur="500"/>
                                        <p:tgtEl>
                                          <p:spTgt spid="38"/>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9"/>
                                        </p:tgtEl>
                                        <p:attrNameLst>
                                          <p:attrName>style.visibility</p:attrName>
                                        </p:attrNameLst>
                                      </p:cBhvr>
                                      <p:to>
                                        <p:strVal val="visible"/>
                                      </p:to>
                                    </p:set>
                                    <p:animEffect transition="in" filter="fade">
                                      <p:cBhvr>
                                        <p:cTn id="106" dur="500"/>
                                        <p:tgtEl>
                                          <p:spTgt spid="39"/>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fade">
                                      <p:cBhvr>
                                        <p:cTn id="109" dur="500"/>
                                        <p:tgtEl>
                                          <p:spTgt spid="40"/>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41"/>
                                        </p:tgtEl>
                                        <p:attrNameLst>
                                          <p:attrName>style.visibility</p:attrName>
                                        </p:attrNameLst>
                                      </p:cBhvr>
                                      <p:to>
                                        <p:strVal val="visible"/>
                                      </p:to>
                                    </p:set>
                                    <p:animEffect transition="in" filter="fade">
                                      <p:cBhvr>
                                        <p:cTn id="112" dur="500"/>
                                        <p:tgtEl>
                                          <p:spTgt spid="41"/>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2"/>
                                        </p:tgtEl>
                                        <p:attrNameLst>
                                          <p:attrName>style.visibility</p:attrName>
                                        </p:attrNameLst>
                                      </p:cBhvr>
                                      <p:to>
                                        <p:strVal val="visible"/>
                                      </p:to>
                                    </p:set>
                                    <p:animEffect transition="in" filter="fade">
                                      <p:cBhvr>
                                        <p:cTn id="11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3" grpId="0" animBg="1"/>
      <p:bldP spid="14" grpId="0" animBg="1"/>
      <p:bldP spid="15" grpId="0" animBg="1"/>
      <p:bldP spid="17" grpId="0" animBg="1"/>
      <p:bldP spid="18" grpId="0" animBg="1"/>
      <p:bldP spid="19" grpId="0" animBg="1"/>
      <p:bldP spid="20"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4" name="Google Shape;201;p30">
            <a:extLst>
              <a:ext uri="{FF2B5EF4-FFF2-40B4-BE49-F238E27FC236}">
                <a16:creationId xmlns:a16="http://schemas.microsoft.com/office/drawing/2014/main" id="{0B0C365B-AC5D-1603-A948-172C7906A889}"/>
              </a:ext>
            </a:extLst>
          </p:cNvPr>
          <p:cNvSpPr/>
          <p:nvPr/>
        </p:nvSpPr>
        <p:spPr>
          <a:xfrm>
            <a:off x="2042930" y="204749"/>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5" name="Google Shape;202;p30">
            <a:extLst>
              <a:ext uri="{FF2B5EF4-FFF2-40B4-BE49-F238E27FC236}">
                <a16:creationId xmlns:a16="http://schemas.microsoft.com/office/drawing/2014/main" id="{59968A84-20FA-A33D-E960-56DB7DFCD698}"/>
              </a:ext>
            </a:extLst>
          </p:cNvPr>
          <p:cNvSpPr txBox="1">
            <a:spLocks/>
          </p:cNvSpPr>
          <p:nvPr/>
        </p:nvSpPr>
        <p:spPr>
          <a:xfrm>
            <a:off x="2426293" y="106422"/>
            <a:ext cx="5574873"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US" sz="3500" b="1" dirty="0">
                <a:latin typeface="Calibri" panose="020F0502020204030204" pitchFamily="34" charset="0"/>
                <a:ea typeface="Calibri" panose="020F0502020204030204" pitchFamily="34" charset="0"/>
                <a:cs typeface="Calibri" panose="020F0502020204030204" pitchFamily="34" charset="0"/>
              </a:rPr>
              <a:t>TẠI SAO PHẢI SỬ DỤNG REACTIVE</a:t>
            </a:r>
          </a:p>
        </p:txBody>
      </p:sp>
      <p:sp>
        <p:nvSpPr>
          <p:cNvPr id="6" name="Google Shape;203;p30">
            <a:extLst>
              <a:ext uri="{FF2B5EF4-FFF2-40B4-BE49-F238E27FC236}">
                <a16:creationId xmlns:a16="http://schemas.microsoft.com/office/drawing/2014/main" id="{F782AE22-7C37-3F85-3DDD-E1064CB8C83D}"/>
              </a:ext>
            </a:extLst>
          </p:cNvPr>
          <p:cNvSpPr txBox="1">
            <a:spLocks/>
          </p:cNvSpPr>
          <p:nvPr/>
        </p:nvSpPr>
        <p:spPr>
          <a:xfrm>
            <a:off x="2101679" y="367206"/>
            <a:ext cx="593915"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 sz="2500" dirty="0"/>
              <a:t>06</a:t>
            </a:r>
          </a:p>
        </p:txBody>
      </p:sp>
      <p:pic>
        <p:nvPicPr>
          <p:cNvPr id="1026" name="Picture 2" descr="Tất tần tật về tiếng Việt lớp 4 câu hỏi và dấu chấm hỏi">
            <a:extLst>
              <a:ext uri="{FF2B5EF4-FFF2-40B4-BE49-F238E27FC236}">
                <a16:creationId xmlns:a16="http://schemas.microsoft.com/office/drawing/2014/main" id="{90803C19-F537-A8F6-9C95-3471FB3541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2930" y="1449916"/>
            <a:ext cx="4582581" cy="2749549"/>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16" descr="Reactive programming. After a long reflection, it's time to… | by Youssef  EL GAMRANI | Medium">
            <a:extLst>
              <a:ext uri="{FF2B5EF4-FFF2-40B4-BE49-F238E27FC236}">
                <a16:creationId xmlns:a16="http://schemas.microsoft.com/office/drawing/2014/main" id="{D0BCA25B-3112-D311-006F-69DECF0D9BE5}"/>
              </a:ext>
            </a:extLst>
          </p:cNvPr>
          <p:cNvSpPr>
            <a:spLocks noChangeAspect="1" noChangeArrowheads="1"/>
          </p:cNvSpPr>
          <p:nvPr/>
        </p:nvSpPr>
        <p:spPr bwMode="auto">
          <a:xfrm>
            <a:off x="5196764" y="231351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18" descr="Reactive Programming in Java. Reactive programming is a new paradigm… | by  Jayamal Jayamaha | Sysco LABS Sri Lanka | Medium">
            <a:extLst>
              <a:ext uri="{FF2B5EF4-FFF2-40B4-BE49-F238E27FC236}">
                <a16:creationId xmlns:a16="http://schemas.microsoft.com/office/drawing/2014/main" id="{7D7741E8-B726-063C-E402-E2E6E2FBB462}"/>
              </a:ext>
            </a:extLst>
          </p:cNvPr>
          <p:cNvSpPr>
            <a:spLocks noChangeAspect="1" noChangeArrowheads="1"/>
          </p:cNvSpPr>
          <p:nvPr/>
        </p:nvSpPr>
        <p:spPr bwMode="auto">
          <a:xfrm>
            <a:off x="5349164" y="246591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6D186592-D45C-B445-0592-327CD40F8A30}"/>
              </a:ext>
            </a:extLst>
          </p:cNvPr>
          <p:cNvPicPr>
            <a:picLocks noChangeAspect="1"/>
          </p:cNvPicPr>
          <p:nvPr/>
        </p:nvPicPr>
        <p:blipFill>
          <a:blip r:embed="rId4"/>
          <a:stretch>
            <a:fillRect/>
          </a:stretch>
        </p:blipFill>
        <p:spPr>
          <a:xfrm>
            <a:off x="5308219" y="3048903"/>
            <a:ext cx="1250207" cy="1126241"/>
          </a:xfrm>
          <a:prstGeom prst="ellipse">
            <a:avLst/>
          </a:prstGeom>
          <a:ln>
            <a:noFill/>
          </a:ln>
          <a:effectLst>
            <a:softEdge rad="112500"/>
          </a:effectLst>
        </p:spPr>
      </p:pic>
      <p:sp>
        <p:nvSpPr>
          <p:cNvPr id="7" name="Cloud 6">
            <a:extLst>
              <a:ext uri="{FF2B5EF4-FFF2-40B4-BE49-F238E27FC236}">
                <a16:creationId xmlns:a16="http://schemas.microsoft.com/office/drawing/2014/main" id="{C4473C8D-0151-D4B8-1F27-E57B69101283}"/>
              </a:ext>
            </a:extLst>
          </p:cNvPr>
          <p:cNvSpPr/>
          <p:nvPr/>
        </p:nvSpPr>
        <p:spPr>
          <a:xfrm>
            <a:off x="4634375" y="1555880"/>
            <a:ext cx="1734378" cy="737533"/>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n w="0"/>
                <a:solidFill>
                  <a:schemeClr val="tx1"/>
                </a:solidFill>
                <a:effectLst>
                  <a:outerShdw blurRad="38100" dist="19050" dir="2700000" algn="tl" rotWithShape="0">
                    <a:schemeClr val="dk1">
                      <a:alpha val="40000"/>
                    </a:schemeClr>
                  </a:outerShdw>
                </a:effectLst>
              </a:rPr>
              <a:t>khả năng phản hồi</a:t>
            </a:r>
            <a:endParaRPr lang="en-US" dirty="0">
              <a:ln w="0"/>
              <a:solidFill>
                <a:schemeClr val="tx1"/>
              </a:solidFill>
              <a:effectLst>
                <a:outerShdw blurRad="38100" dist="19050" dir="2700000" algn="tl" rotWithShape="0">
                  <a:schemeClr val="dk1">
                    <a:alpha val="40000"/>
                  </a:schemeClr>
                </a:outerShdw>
              </a:effectLst>
            </a:endParaRPr>
          </a:p>
        </p:txBody>
      </p:sp>
      <p:sp>
        <p:nvSpPr>
          <p:cNvPr id="11" name="Cloud 10">
            <a:extLst>
              <a:ext uri="{FF2B5EF4-FFF2-40B4-BE49-F238E27FC236}">
                <a16:creationId xmlns:a16="http://schemas.microsoft.com/office/drawing/2014/main" id="{F49D083B-4B78-EA35-82D1-1F5FA553F414}"/>
              </a:ext>
            </a:extLst>
          </p:cNvPr>
          <p:cNvSpPr/>
          <p:nvPr/>
        </p:nvSpPr>
        <p:spPr>
          <a:xfrm>
            <a:off x="2398636" y="1141666"/>
            <a:ext cx="1734378" cy="737533"/>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n w="0"/>
                <a:solidFill>
                  <a:schemeClr val="tx1"/>
                </a:solidFill>
                <a:effectLst>
                  <a:outerShdw blurRad="38100" dist="19050" dir="2700000" algn="tl" rotWithShape="0">
                    <a:schemeClr val="dk1">
                      <a:alpha val="40000"/>
                    </a:schemeClr>
                  </a:outerShdw>
                </a:effectLst>
              </a:rPr>
              <a:t>tính kiên cố</a:t>
            </a:r>
            <a:endParaRPr lang="en-US" dirty="0">
              <a:ln w="0"/>
              <a:solidFill>
                <a:schemeClr val="tx1"/>
              </a:solidFill>
              <a:effectLst>
                <a:outerShdw blurRad="38100" dist="19050" dir="2700000" algn="tl" rotWithShape="0">
                  <a:schemeClr val="dk1">
                    <a:alpha val="40000"/>
                  </a:schemeClr>
                </a:outerShdw>
              </a:effectLst>
            </a:endParaRPr>
          </a:p>
        </p:txBody>
      </p:sp>
      <p:sp>
        <p:nvSpPr>
          <p:cNvPr id="12" name="Cloud 11">
            <a:extLst>
              <a:ext uri="{FF2B5EF4-FFF2-40B4-BE49-F238E27FC236}">
                <a16:creationId xmlns:a16="http://schemas.microsoft.com/office/drawing/2014/main" id="{79490C99-DD09-C784-D116-49105868F1D6}"/>
              </a:ext>
            </a:extLst>
          </p:cNvPr>
          <p:cNvSpPr/>
          <p:nvPr/>
        </p:nvSpPr>
        <p:spPr>
          <a:xfrm>
            <a:off x="1689586" y="2136047"/>
            <a:ext cx="1734378" cy="737533"/>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ln w="0"/>
                <a:solidFill>
                  <a:schemeClr val="tx1"/>
                </a:solidFill>
                <a:effectLst>
                  <a:outerShdw blurRad="38100" dist="19050" dir="2700000" algn="tl" rotWithShape="0">
                    <a:schemeClr val="dk1">
                      <a:alpha val="40000"/>
                    </a:schemeClr>
                  </a:outerShdw>
                </a:effectLst>
              </a:rPr>
              <a:t>tính</a:t>
            </a:r>
            <a:r>
              <a:rPr lang="en-US" dirty="0">
                <a:ln w="0"/>
                <a:solidFill>
                  <a:schemeClr val="tx1"/>
                </a:solidFill>
                <a:effectLst>
                  <a:outerShdw blurRad="38100" dist="19050" dir="2700000" algn="tl" rotWithShape="0">
                    <a:schemeClr val="dk1">
                      <a:alpha val="40000"/>
                    </a:schemeClr>
                  </a:outerShdw>
                </a:effectLst>
              </a:rPr>
              <a:t> </a:t>
            </a:r>
            <a:r>
              <a:rPr lang="vi-VN" dirty="0">
                <a:ln w="0"/>
                <a:solidFill>
                  <a:schemeClr val="tx1"/>
                </a:solidFill>
                <a:effectLst>
                  <a:outerShdw blurRad="38100" dist="19050" dir="2700000" algn="tl" rotWithShape="0">
                    <a:schemeClr val="dk1">
                      <a:alpha val="40000"/>
                    </a:schemeClr>
                  </a:outerShdw>
                </a:effectLst>
              </a:rPr>
              <a:t>co giãn</a:t>
            </a:r>
            <a:endParaRPr lang="en-US"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283550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6"/>
          <p:cNvSpPr/>
          <p:nvPr/>
        </p:nvSpPr>
        <p:spPr>
          <a:xfrm>
            <a:off x="5275558" y="-765150"/>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Encode Sans"/>
              <a:ea typeface="Encode Sans"/>
              <a:cs typeface="Encode Sans"/>
              <a:sym typeface="Encode Sans"/>
            </a:endParaRPr>
          </a:p>
        </p:txBody>
      </p:sp>
      <p:sp>
        <p:nvSpPr>
          <p:cNvPr id="2" name="Google Shape;201;p30">
            <a:extLst>
              <a:ext uri="{FF2B5EF4-FFF2-40B4-BE49-F238E27FC236}">
                <a16:creationId xmlns:a16="http://schemas.microsoft.com/office/drawing/2014/main" id="{F5E3C613-0D64-8C17-E6FA-41BD622EB544}"/>
              </a:ext>
            </a:extLst>
          </p:cNvPr>
          <p:cNvSpPr/>
          <p:nvPr/>
        </p:nvSpPr>
        <p:spPr>
          <a:xfrm>
            <a:off x="1424048" y="16430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3" name="Google Shape;202;p30">
            <a:extLst>
              <a:ext uri="{FF2B5EF4-FFF2-40B4-BE49-F238E27FC236}">
                <a16:creationId xmlns:a16="http://schemas.microsoft.com/office/drawing/2014/main" id="{F0CC999D-6F45-4B31-C800-FCC81B8EA49B}"/>
              </a:ext>
            </a:extLst>
          </p:cNvPr>
          <p:cNvSpPr txBox="1">
            <a:spLocks/>
          </p:cNvSpPr>
          <p:nvPr/>
        </p:nvSpPr>
        <p:spPr>
          <a:xfrm>
            <a:off x="2155143" y="116026"/>
            <a:ext cx="1713300"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US" sz="3500" b="1" dirty="0">
                <a:latin typeface="Calibri" panose="020F0502020204030204" pitchFamily="34" charset="0"/>
                <a:ea typeface="Calibri" panose="020F0502020204030204" pitchFamily="34" charset="0"/>
                <a:cs typeface="Calibri" panose="020F0502020204030204" pitchFamily="34" charset="0"/>
              </a:rPr>
              <a:t>RXJAVA</a:t>
            </a:r>
          </a:p>
        </p:txBody>
      </p:sp>
      <p:sp>
        <p:nvSpPr>
          <p:cNvPr id="4" name="Google Shape;203;p30">
            <a:extLst>
              <a:ext uri="{FF2B5EF4-FFF2-40B4-BE49-F238E27FC236}">
                <a16:creationId xmlns:a16="http://schemas.microsoft.com/office/drawing/2014/main" id="{BBDD7A5E-6FBC-656A-60BC-889FF3C95ED0}"/>
              </a:ext>
            </a:extLst>
          </p:cNvPr>
          <p:cNvSpPr txBox="1">
            <a:spLocks/>
          </p:cNvSpPr>
          <p:nvPr/>
        </p:nvSpPr>
        <p:spPr>
          <a:xfrm>
            <a:off x="1482797" y="326760"/>
            <a:ext cx="593915"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 sz="2500" dirty="0"/>
              <a:t>07</a:t>
            </a:r>
          </a:p>
        </p:txBody>
      </p:sp>
      <p:sp>
        <p:nvSpPr>
          <p:cNvPr id="5" name="Rectangle: Rounded Corners 4">
            <a:extLst>
              <a:ext uri="{FF2B5EF4-FFF2-40B4-BE49-F238E27FC236}">
                <a16:creationId xmlns:a16="http://schemas.microsoft.com/office/drawing/2014/main" id="{A3DE9F32-C600-5EE6-203F-636362BE9D1F}"/>
              </a:ext>
            </a:extLst>
          </p:cNvPr>
          <p:cNvSpPr/>
          <p:nvPr/>
        </p:nvSpPr>
        <p:spPr>
          <a:xfrm>
            <a:off x="772997" y="967415"/>
            <a:ext cx="1713300" cy="56089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25000"/>
                  </a:schemeClr>
                </a:solidFill>
              </a:rPr>
              <a:t>7.1 </a:t>
            </a:r>
            <a:r>
              <a:rPr lang="en-US" sz="1600" b="1" dirty="0" err="1">
                <a:solidFill>
                  <a:schemeClr val="bg1">
                    <a:lumMod val="25000"/>
                  </a:schemeClr>
                </a:solidFill>
              </a:rPr>
              <a:t>Giới</a:t>
            </a:r>
            <a:r>
              <a:rPr lang="en-US" sz="1600" b="1" dirty="0">
                <a:solidFill>
                  <a:schemeClr val="bg1">
                    <a:lumMod val="25000"/>
                  </a:schemeClr>
                </a:solidFill>
              </a:rPr>
              <a:t> </a:t>
            </a:r>
            <a:r>
              <a:rPr lang="en-US" sz="1600" b="1" dirty="0" err="1">
                <a:solidFill>
                  <a:schemeClr val="bg1">
                    <a:lumMod val="25000"/>
                  </a:schemeClr>
                </a:solidFill>
              </a:rPr>
              <a:t>thiệu</a:t>
            </a:r>
            <a:r>
              <a:rPr lang="en-US" sz="1600" b="1" dirty="0">
                <a:solidFill>
                  <a:schemeClr val="bg1">
                    <a:lumMod val="25000"/>
                  </a:schemeClr>
                </a:solidFill>
              </a:rPr>
              <a:t> </a:t>
            </a:r>
            <a:r>
              <a:rPr lang="en-US" sz="1600" b="1" dirty="0" err="1">
                <a:solidFill>
                  <a:schemeClr val="bg1">
                    <a:lumMod val="25000"/>
                  </a:schemeClr>
                </a:solidFill>
              </a:rPr>
              <a:t>về</a:t>
            </a:r>
            <a:r>
              <a:rPr lang="en-US" sz="1600" b="1" dirty="0">
                <a:solidFill>
                  <a:schemeClr val="bg1">
                    <a:lumMod val="25000"/>
                  </a:schemeClr>
                </a:solidFill>
              </a:rPr>
              <a:t> Reactive X</a:t>
            </a:r>
          </a:p>
        </p:txBody>
      </p:sp>
      <p:sp>
        <p:nvSpPr>
          <p:cNvPr id="7" name="Rectangle: Rounded Corners 6">
            <a:extLst>
              <a:ext uri="{FF2B5EF4-FFF2-40B4-BE49-F238E27FC236}">
                <a16:creationId xmlns:a16="http://schemas.microsoft.com/office/drawing/2014/main" id="{9B036D19-7FE4-3529-71E1-A89C804B42A4}"/>
              </a:ext>
            </a:extLst>
          </p:cNvPr>
          <p:cNvSpPr/>
          <p:nvPr/>
        </p:nvSpPr>
        <p:spPr>
          <a:xfrm>
            <a:off x="337947" y="1840965"/>
            <a:ext cx="1713300" cy="56089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25000"/>
                  </a:schemeClr>
                </a:solidFill>
              </a:rPr>
              <a:t>7.2 </a:t>
            </a:r>
            <a:r>
              <a:rPr lang="en-US" sz="1600" b="1" dirty="0" err="1">
                <a:solidFill>
                  <a:schemeClr val="bg1">
                    <a:lumMod val="25000"/>
                  </a:schemeClr>
                </a:solidFill>
              </a:rPr>
              <a:t>Giới</a:t>
            </a:r>
            <a:r>
              <a:rPr lang="en-US" sz="1600" b="1" dirty="0">
                <a:solidFill>
                  <a:schemeClr val="bg1">
                    <a:lumMod val="25000"/>
                  </a:schemeClr>
                </a:solidFill>
              </a:rPr>
              <a:t> </a:t>
            </a:r>
            <a:r>
              <a:rPr lang="en-US" sz="1600" b="1" dirty="0" err="1">
                <a:solidFill>
                  <a:schemeClr val="bg1">
                    <a:lumMod val="25000"/>
                  </a:schemeClr>
                </a:solidFill>
              </a:rPr>
              <a:t>thiệu</a:t>
            </a:r>
            <a:r>
              <a:rPr lang="en-US" sz="1600" b="1" dirty="0">
                <a:solidFill>
                  <a:schemeClr val="bg1">
                    <a:lumMod val="25000"/>
                  </a:schemeClr>
                </a:solidFill>
              </a:rPr>
              <a:t> </a:t>
            </a:r>
            <a:r>
              <a:rPr lang="en-US" sz="1600" b="1" dirty="0" err="1">
                <a:solidFill>
                  <a:schemeClr val="bg1">
                    <a:lumMod val="25000"/>
                  </a:schemeClr>
                </a:solidFill>
              </a:rPr>
              <a:t>về</a:t>
            </a:r>
            <a:r>
              <a:rPr lang="en-US" sz="1600" b="1" dirty="0">
                <a:solidFill>
                  <a:schemeClr val="bg1">
                    <a:lumMod val="25000"/>
                  </a:schemeClr>
                </a:solidFill>
              </a:rPr>
              <a:t> RXJAVA</a:t>
            </a:r>
          </a:p>
        </p:txBody>
      </p:sp>
      <p:sp>
        <p:nvSpPr>
          <p:cNvPr id="8" name="AutoShape 4" descr="Basics of Reactive Programming, ReactiveX, RxSwift | by Pınar Koçak | Medium">
            <a:extLst>
              <a:ext uri="{FF2B5EF4-FFF2-40B4-BE49-F238E27FC236}">
                <a16:creationId xmlns:a16="http://schemas.microsoft.com/office/drawing/2014/main" id="{B79B828B-AFF2-5190-906D-E2BA42A4A9AE}"/>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8" name="Picture 6" descr="Emanuel Goette, alias Crespo: ReactiveX">
            <a:extLst>
              <a:ext uri="{FF2B5EF4-FFF2-40B4-BE49-F238E27FC236}">
                <a16:creationId xmlns:a16="http://schemas.microsoft.com/office/drawing/2014/main" id="{9B045129-CBFF-D8AA-38C0-65A8B4353F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092" y="194361"/>
            <a:ext cx="4427539" cy="221377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Winzone blog - Sharing knowledge, together we win">
            <a:extLst>
              <a:ext uri="{FF2B5EF4-FFF2-40B4-BE49-F238E27FC236}">
                <a16:creationId xmlns:a16="http://schemas.microsoft.com/office/drawing/2014/main" id="{88235DF9-DF63-464D-F458-B876FA81F9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7743" y="2419350"/>
            <a:ext cx="2060699" cy="1287937"/>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a:extLst>
              <a:ext uri="{FF2B5EF4-FFF2-40B4-BE49-F238E27FC236}">
                <a16:creationId xmlns:a16="http://schemas.microsoft.com/office/drawing/2014/main" id="{E80523B9-9BA8-6FB8-1E3D-FEDD70B90E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2382" y="3118326"/>
            <a:ext cx="855957" cy="855957"/>
          </a:xfrm>
          <a:prstGeom prst="rect">
            <a:avLst/>
          </a:prstGeom>
          <a:noFill/>
          <a:extLst>
            <a:ext uri="{909E8E84-426E-40DD-AFC4-6F175D3DCCD1}">
              <a14:hiddenFill xmlns:a14="http://schemas.microsoft.com/office/drawing/2010/main">
                <a:solidFill>
                  <a:srgbClr val="FFFFFF"/>
                </a:solidFill>
              </a14:hiddenFill>
            </a:ext>
          </a:extLst>
        </p:spPr>
      </p:pic>
      <p:pic>
        <p:nvPicPr>
          <p:cNvPr id="3106" name="Picture 34" descr="Download C Sharp (C#) Logo PNG Transparent Background 2801 × 2813, SVG, EPS  for free">
            <a:extLst>
              <a:ext uri="{FF2B5EF4-FFF2-40B4-BE49-F238E27FC236}">
                <a16:creationId xmlns:a16="http://schemas.microsoft.com/office/drawing/2014/main" id="{15069CA0-59EC-7338-C89A-EF359B4E42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6010" y="2116231"/>
            <a:ext cx="1035083" cy="1038931"/>
          </a:xfrm>
          <a:prstGeom prst="rect">
            <a:avLst/>
          </a:prstGeom>
          <a:noFill/>
          <a:extLst>
            <a:ext uri="{909E8E84-426E-40DD-AFC4-6F175D3DCCD1}">
              <a14:hiddenFill xmlns:a14="http://schemas.microsoft.com/office/drawing/2010/main">
                <a:solidFill>
                  <a:srgbClr val="FFFFFF"/>
                </a:solidFill>
              </a14:hiddenFill>
            </a:ext>
          </a:extLst>
        </p:spPr>
      </p:pic>
      <p:pic>
        <p:nvPicPr>
          <p:cNvPr id="3110" name="Picture 38">
            <a:extLst>
              <a:ext uri="{FF2B5EF4-FFF2-40B4-BE49-F238E27FC236}">
                <a16:creationId xmlns:a16="http://schemas.microsoft.com/office/drawing/2014/main" id="{1769B525-DF78-84CF-C925-3DF1FA6BC9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25697" y="3487753"/>
            <a:ext cx="1117714" cy="1224685"/>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32DBCDC4-E76C-15D8-2B4B-F3E37C7C340B}"/>
              </a:ext>
            </a:extLst>
          </p:cNvPr>
          <p:cNvSpPr/>
          <p:nvPr/>
        </p:nvSpPr>
        <p:spPr>
          <a:xfrm rot="18527950">
            <a:off x="2976018" y="2104902"/>
            <a:ext cx="1311601" cy="3535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3431B6D4-21D5-838C-26F0-CA921B7D2EED}"/>
              </a:ext>
            </a:extLst>
          </p:cNvPr>
          <p:cNvSpPr/>
          <p:nvPr/>
        </p:nvSpPr>
        <p:spPr>
          <a:xfrm rot="16200000">
            <a:off x="3850701" y="2417670"/>
            <a:ext cx="1311601" cy="3535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12A1D74A-23CE-583D-6A58-79B5F1007F65}"/>
              </a:ext>
            </a:extLst>
          </p:cNvPr>
          <p:cNvSpPr/>
          <p:nvPr/>
        </p:nvSpPr>
        <p:spPr>
          <a:xfrm rot="15490640">
            <a:off x="4999523" y="2232576"/>
            <a:ext cx="1311601" cy="3535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4BC46FAE-884C-338F-0ECE-20B41B8CE3C2}"/>
              </a:ext>
            </a:extLst>
          </p:cNvPr>
          <p:cNvSpPr/>
          <p:nvPr/>
        </p:nvSpPr>
        <p:spPr>
          <a:xfrm rot="14159453">
            <a:off x="5970278" y="1664742"/>
            <a:ext cx="697201" cy="3535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4161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078"/>
                                        </p:tgtEl>
                                        <p:attrNameLst>
                                          <p:attrName>style.visibility</p:attrName>
                                        </p:attrNameLst>
                                      </p:cBhvr>
                                      <p:to>
                                        <p:strVal val="visible"/>
                                      </p:to>
                                    </p:set>
                                    <p:animEffect transition="in" filter="randombar(horizontal)">
                                      <p:cBhvr>
                                        <p:cTn id="17" dur="500"/>
                                        <p:tgtEl>
                                          <p:spTgt spid="3078"/>
                                        </p:tgtEl>
                                      </p:cBhvr>
                                    </p:animEffect>
                                  </p:childTnLst>
                                </p:cTn>
                              </p:par>
                              <p:par>
                                <p:cTn id="18" presetID="14" presetClass="entr" presetSubtype="10" fill="hold" nodeType="withEffect">
                                  <p:stCondLst>
                                    <p:cond delay="0"/>
                                  </p:stCondLst>
                                  <p:childTnLst>
                                    <p:set>
                                      <p:cBhvr>
                                        <p:cTn id="19" dur="1" fill="hold">
                                          <p:stCondLst>
                                            <p:cond delay="0"/>
                                          </p:stCondLst>
                                        </p:cTn>
                                        <p:tgtEl>
                                          <p:spTgt spid="3080"/>
                                        </p:tgtEl>
                                        <p:attrNameLst>
                                          <p:attrName>style.visibility</p:attrName>
                                        </p:attrNameLst>
                                      </p:cBhvr>
                                      <p:to>
                                        <p:strVal val="visible"/>
                                      </p:to>
                                    </p:set>
                                    <p:animEffect transition="in" filter="randombar(horizontal)">
                                      <p:cBhvr>
                                        <p:cTn id="20" dur="500"/>
                                        <p:tgtEl>
                                          <p:spTgt spid="3080"/>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randombar(horizontal)">
                                      <p:cBhvr>
                                        <p:cTn id="23" dur="500"/>
                                        <p:tgtEl>
                                          <p:spTgt spid="14"/>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randombar(horizontal)">
                                      <p:cBhvr>
                                        <p:cTn id="26" dur="500"/>
                                        <p:tgtEl>
                                          <p:spTgt spid="15"/>
                                        </p:tgtEl>
                                      </p:cBhvr>
                                    </p:animEffect>
                                  </p:childTnLst>
                                </p:cTn>
                              </p:par>
                              <p:par>
                                <p:cTn id="27" presetID="14" presetClass="entr" presetSubtype="10" fill="hold" nodeType="withEffect">
                                  <p:stCondLst>
                                    <p:cond delay="0"/>
                                  </p:stCondLst>
                                  <p:childTnLst>
                                    <p:set>
                                      <p:cBhvr>
                                        <p:cTn id="28" dur="1" fill="hold">
                                          <p:stCondLst>
                                            <p:cond delay="0"/>
                                          </p:stCondLst>
                                        </p:cTn>
                                        <p:tgtEl>
                                          <p:spTgt spid="3110"/>
                                        </p:tgtEl>
                                        <p:attrNameLst>
                                          <p:attrName>style.visibility</p:attrName>
                                        </p:attrNameLst>
                                      </p:cBhvr>
                                      <p:to>
                                        <p:strVal val="visible"/>
                                      </p:to>
                                    </p:set>
                                    <p:animEffect transition="in" filter="randombar(horizontal)">
                                      <p:cBhvr>
                                        <p:cTn id="29" dur="500"/>
                                        <p:tgtEl>
                                          <p:spTgt spid="3110"/>
                                        </p:tgtEl>
                                      </p:cBhvr>
                                    </p:animEffect>
                                  </p:childTnLst>
                                </p:cTn>
                              </p:par>
                              <p:par>
                                <p:cTn id="30" presetID="14" presetClass="entr" presetSubtype="10" fill="hold" nodeType="withEffect">
                                  <p:stCondLst>
                                    <p:cond delay="0"/>
                                  </p:stCondLst>
                                  <p:childTnLst>
                                    <p:set>
                                      <p:cBhvr>
                                        <p:cTn id="31" dur="1" fill="hold">
                                          <p:stCondLst>
                                            <p:cond delay="0"/>
                                          </p:stCondLst>
                                        </p:cTn>
                                        <p:tgtEl>
                                          <p:spTgt spid="3094"/>
                                        </p:tgtEl>
                                        <p:attrNameLst>
                                          <p:attrName>style.visibility</p:attrName>
                                        </p:attrNameLst>
                                      </p:cBhvr>
                                      <p:to>
                                        <p:strVal val="visible"/>
                                      </p:to>
                                    </p:set>
                                    <p:animEffect transition="in" filter="randombar(horizontal)">
                                      <p:cBhvr>
                                        <p:cTn id="32" dur="500"/>
                                        <p:tgtEl>
                                          <p:spTgt spid="3094"/>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randombar(horizontal)">
                                      <p:cBhvr>
                                        <p:cTn id="35" dur="500"/>
                                        <p:tgtEl>
                                          <p:spTgt spid="16"/>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randombar(horizontal)">
                                      <p:cBhvr>
                                        <p:cTn id="38" dur="500"/>
                                        <p:tgtEl>
                                          <p:spTgt spid="17"/>
                                        </p:tgtEl>
                                      </p:cBhvr>
                                    </p:animEffect>
                                  </p:childTnLst>
                                </p:cTn>
                              </p:par>
                              <p:par>
                                <p:cTn id="39" presetID="14" presetClass="entr" presetSubtype="10" fill="hold" nodeType="withEffect">
                                  <p:stCondLst>
                                    <p:cond delay="0"/>
                                  </p:stCondLst>
                                  <p:childTnLst>
                                    <p:set>
                                      <p:cBhvr>
                                        <p:cTn id="40" dur="1" fill="hold">
                                          <p:stCondLst>
                                            <p:cond delay="0"/>
                                          </p:stCondLst>
                                        </p:cTn>
                                        <p:tgtEl>
                                          <p:spTgt spid="3106"/>
                                        </p:tgtEl>
                                        <p:attrNameLst>
                                          <p:attrName>style.visibility</p:attrName>
                                        </p:attrNameLst>
                                      </p:cBhvr>
                                      <p:to>
                                        <p:strVal val="visible"/>
                                      </p:to>
                                    </p:set>
                                    <p:animEffect transition="in" filter="randombar(horizontal)">
                                      <p:cBhvr>
                                        <p:cTn id="41" dur="500"/>
                                        <p:tgtEl>
                                          <p:spTgt spid="3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4" grpId="0" animBg="1"/>
      <p:bldP spid="15" grpId="0" animBg="1"/>
      <p:bldP spid="16" grpId="0" animBg="1"/>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604143" y="33509"/>
            <a:ext cx="4616789" cy="475853"/>
          </a:xfrm>
          <a:prstGeom prst="rect">
            <a:avLst/>
          </a:prstGeom>
        </p:spPr>
        <p:txBody>
          <a:bodyPr spcFirstLastPara="1" wrap="square" lIns="91425" tIns="91425" rIns="91425" bIns="91425" anchor="t" anchorCtr="0">
            <a:noAutofit/>
          </a:bodyPr>
          <a:lstStyle/>
          <a:p>
            <a:r>
              <a:rPr lang="en-US" sz="3500" b="1" dirty="0">
                <a:latin typeface="Calibri" panose="020F0502020204030204" pitchFamily="34" charset="0"/>
                <a:ea typeface="Calibri" panose="020F0502020204030204" pitchFamily="34" charset="0"/>
                <a:cs typeface="Calibri" panose="020F0502020204030204" pitchFamily="34" charset="0"/>
              </a:rPr>
              <a:t>GIỚI THIỆU RXJAVA</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312280" y="204213"/>
            <a:ext cx="652664"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7.2</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sp>
        <p:nvSpPr>
          <p:cNvPr id="4" name="AutoShape 6" descr="RxJava: Multi-Threading in Android | by Satya Pavan Kantamani | Better  Programming">
            <a:extLst>
              <a:ext uri="{FF2B5EF4-FFF2-40B4-BE49-F238E27FC236}">
                <a16:creationId xmlns:a16="http://schemas.microsoft.com/office/drawing/2014/main" id="{C670FAAF-E574-8EFC-279C-9DBBD006C200}"/>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F9883639-D5C6-1DFB-1555-123E24FF964E}"/>
              </a:ext>
            </a:extLst>
          </p:cNvPr>
          <p:cNvPicPr>
            <a:picLocks noChangeAspect="1"/>
          </p:cNvPicPr>
          <p:nvPr/>
        </p:nvPicPr>
        <p:blipFill>
          <a:blip r:embed="rId4"/>
          <a:stretch>
            <a:fillRect/>
          </a:stretch>
        </p:blipFill>
        <p:spPr>
          <a:xfrm>
            <a:off x="3577994" y="1464633"/>
            <a:ext cx="2147266" cy="2975793"/>
          </a:xfrm>
          <a:prstGeom prst="rect">
            <a:avLst/>
          </a:prstGeom>
        </p:spPr>
      </p:pic>
      <p:pic>
        <p:nvPicPr>
          <p:cNvPr id="1032" name="Picture 8" descr="Reactive Streams in Java: Concurrency with RxJava, Reactor, and Akka Streams:  Davis, Adam L.: 9781484241752: Amazon.com: Books">
            <a:extLst>
              <a:ext uri="{FF2B5EF4-FFF2-40B4-BE49-F238E27FC236}">
                <a16:creationId xmlns:a16="http://schemas.microsoft.com/office/drawing/2014/main" id="{5A69A388-D405-E51F-3C6F-7B40120DC9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1939" y="1323252"/>
            <a:ext cx="1637333" cy="248475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aphicFrame>
        <p:nvGraphicFramePr>
          <p:cNvPr id="7" name="Google Shape;173;p28">
            <a:extLst>
              <a:ext uri="{FF2B5EF4-FFF2-40B4-BE49-F238E27FC236}">
                <a16:creationId xmlns:a16="http://schemas.microsoft.com/office/drawing/2014/main" id="{66AF7125-0CC9-850D-A945-B57E90111D71}"/>
              </a:ext>
            </a:extLst>
          </p:cNvPr>
          <p:cNvGraphicFramePr/>
          <p:nvPr>
            <p:extLst>
              <p:ext uri="{D42A27DB-BD31-4B8C-83A1-F6EECF244321}">
                <p14:modId xmlns:p14="http://schemas.microsoft.com/office/powerpoint/2010/main" val="3914307830"/>
              </p:ext>
            </p:extLst>
          </p:nvPr>
        </p:nvGraphicFramePr>
        <p:xfrm>
          <a:off x="687353" y="1641381"/>
          <a:ext cx="282928" cy="2378529"/>
        </p:xfrm>
        <a:graphic>
          <a:graphicData uri="http://schemas.openxmlformats.org/drawingml/2006/table">
            <a:tbl>
              <a:tblPr>
                <a:tableStyleId>{3C2FFA5D-87B4-456A-9821-1D502468CF0F}</a:tableStyleId>
              </a:tblPr>
              <a:tblGrid>
                <a:gridCol w="282928">
                  <a:extLst>
                    <a:ext uri="{9D8B030D-6E8A-4147-A177-3AD203B41FA5}">
                      <a16:colId xmlns:a16="http://schemas.microsoft.com/office/drawing/2014/main" val="20000"/>
                    </a:ext>
                  </a:extLst>
                </a:gridCol>
              </a:tblGrid>
              <a:tr h="2378529">
                <a:tc>
                  <a:txBody>
                    <a:bodyPr/>
                    <a:lstStyle/>
                    <a:p>
                      <a:pPr marL="0" lvl="0" indent="0" algn="r" rtl="0">
                        <a:spcBef>
                          <a:spcPts val="0"/>
                        </a:spcBef>
                        <a:spcAft>
                          <a:spcPts val="0"/>
                        </a:spcAft>
                        <a:buNone/>
                      </a:pPr>
                      <a:endParaRPr sz="1000" b="1" u="sng" dirty="0">
                        <a:solidFill>
                          <a:schemeClr val="dk1"/>
                        </a:solidFill>
                        <a:latin typeface="Assistant"/>
                        <a:ea typeface="Assistant"/>
                        <a:cs typeface="Assistant"/>
                        <a:sym typeface="Assistant"/>
                      </a:endParaRPr>
                    </a:p>
                  </a:txBody>
                  <a:tcPr marL="91425" marR="91425" marT="91425" marB="91425"/>
                </a:tc>
                <a:extLst>
                  <a:ext uri="{0D108BD9-81ED-4DB2-BD59-A6C34878D82A}">
                    <a16:rowId xmlns:a16="http://schemas.microsoft.com/office/drawing/2014/main" val="10000"/>
                  </a:ext>
                </a:extLst>
              </a:tr>
            </a:tbl>
          </a:graphicData>
        </a:graphic>
      </p:graphicFrame>
      <p:sp>
        <p:nvSpPr>
          <p:cNvPr id="8" name="Rectangle: Rounded Corners 7">
            <a:extLst>
              <a:ext uri="{FF2B5EF4-FFF2-40B4-BE49-F238E27FC236}">
                <a16:creationId xmlns:a16="http://schemas.microsoft.com/office/drawing/2014/main" id="{CFFF72EB-C01F-4340-73C6-8A0E6B16CD75}"/>
              </a:ext>
            </a:extLst>
          </p:cNvPr>
          <p:cNvSpPr/>
          <p:nvPr/>
        </p:nvSpPr>
        <p:spPr>
          <a:xfrm>
            <a:off x="1046481" y="1160615"/>
            <a:ext cx="2372259" cy="5385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lumMod val="25000"/>
                  </a:schemeClr>
                </a:solidFill>
              </a:rPr>
              <a:t>Các</a:t>
            </a:r>
            <a:r>
              <a:rPr lang="en-US" b="1" dirty="0">
                <a:solidFill>
                  <a:schemeClr val="bg1">
                    <a:lumMod val="25000"/>
                  </a:schemeClr>
                </a:solidFill>
              </a:rPr>
              <a:t> </a:t>
            </a:r>
            <a:r>
              <a:rPr lang="en-US" b="1" dirty="0" err="1">
                <a:solidFill>
                  <a:schemeClr val="bg1">
                    <a:lumMod val="25000"/>
                  </a:schemeClr>
                </a:solidFill>
              </a:rPr>
              <a:t>thành</a:t>
            </a:r>
            <a:r>
              <a:rPr lang="en-US" b="1" dirty="0">
                <a:solidFill>
                  <a:schemeClr val="bg1">
                    <a:lumMod val="25000"/>
                  </a:schemeClr>
                </a:solidFill>
              </a:rPr>
              <a:t> </a:t>
            </a:r>
            <a:r>
              <a:rPr lang="en-US" b="1" dirty="0" err="1">
                <a:solidFill>
                  <a:schemeClr val="bg1">
                    <a:lumMod val="25000"/>
                  </a:schemeClr>
                </a:solidFill>
              </a:rPr>
              <a:t>phần</a:t>
            </a:r>
            <a:r>
              <a:rPr lang="en-US" b="1" dirty="0">
                <a:solidFill>
                  <a:schemeClr val="bg1">
                    <a:lumMod val="25000"/>
                  </a:schemeClr>
                </a:solidFill>
              </a:rPr>
              <a:t> </a:t>
            </a:r>
            <a:r>
              <a:rPr lang="en-US" b="1" dirty="0" err="1">
                <a:solidFill>
                  <a:schemeClr val="bg1">
                    <a:lumMod val="25000"/>
                  </a:schemeClr>
                </a:solidFill>
              </a:rPr>
              <a:t>cốt</a:t>
            </a:r>
            <a:r>
              <a:rPr lang="en-US" b="1" dirty="0">
                <a:solidFill>
                  <a:schemeClr val="bg1">
                    <a:lumMod val="25000"/>
                  </a:schemeClr>
                </a:solidFill>
              </a:rPr>
              <a:t> </a:t>
            </a:r>
            <a:r>
              <a:rPr lang="en-US" b="1" dirty="0" err="1">
                <a:solidFill>
                  <a:schemeClr val="bg1">
                    <a:lumMod val="25000"/>
                  </a:schemeClr>
                </a:solidFill>
              </a:rPr>
              <a:t>lõi</a:t>
            </a:r>
            <a:r>
              <a:rPr lang="en-US" b="1" dirty="0">
                <a:solidFill>
                  <a:schemeClr val="bg1">
                    <a:lumMod val="25000"/>
                  </a:schemeClr>
                </a:solidFill>
              </a:rPr>
              <a:t> </a:t>
            </a:r>
            <a:r>
              <a:rPr lang="en-US" b="1" dirty="0" err="1">
                <a:solidFill>
                  <a:schemeClr val="bg1">
                    <a:lumMod val="25000"/>
                  </a:schemeClr>
                </a:solidFill>
              </a:rPr>
              <a:t>của</a:t>
            </a:r>
            <a:r>
              <a:rPr lang="en-US" b="1" dirty="0">
                <a:solidFill>
                  <a:schemeClr val="bg1">
                    <a:lumMod val="25000"/>
                  </a:schemeClr>
                </a:solidFill>
              </a:rPr>
              <a:t> RXJAVA</a:t>
            </a:r>
          </a:p>
        </p:txBody>
      </p:sp>
      <p:sp>
        <p:nvSpPr>
          <p:cNvPr id="9" name="Google Shape;285;p34">
            <a:extLst>
              <a:ext uri="{FF2B5EF4-FFF2-40B4-BE49-F238E27FC236}">
                <a16:creationId xmlns:a16="http://schemas.microsoft.com/office/drawing/2014/main" id="{B84C2482-9564-00C8-D812-006D7D9CC6C9}"/>
              </a:ext>
            </a:extLst>
          </p:cNvPr>
          <p:cNvSpPr txBox="1">
            <a:spLocks/>
          </p:cNvSpPr>
          <p:nvPr/>
        </p:nvSpPr>
        <p:spPr>
          <a:xfrm>
            <a:off x="767925" y="1985187"/>
            <a:ext cx="2748344"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800" b="1" dirty="0">
                <a:latin typeface="Calibri" panose="020F0502020204030204" pitchFamily="34" charset="0"/>
                <a:ea typeface="Calibri" panose="020F0502020204030204" pitchFamily="34" charset="0"/>
                <a:cs typeface="Calibri" panose="020F0502020204030204" pitchFamily="34" charset="0"/>
              </a:rPr>
              <a:t>7.2.1 OBSERVABLES</a:t>
            </a:r>
          </a:p>
        </p:txBody>
      </p:sp>
      <p:sp>
        <p:nvSpPr>
          <p:cNvPr id="10" name="Google Shape;285;p34">
            <a:extLst>
              <a:ext uri="{FF2B5EF4-FFF2-40B4-BE49-F238E27FC236}">
                <a16:creationId xmlns:a16="http://schemas.microsoft.com/office/drawing/2014/main" id="{9DCB03F7-AE6A-2F63-390F-17FBF9B0B9D9}"/>
              </a:ext>
            </a:extLst>
          </p:cNvPr>
          <p:cNvSpPr txBox="1">
            <a:spLocks/>
          </p:cNvSpPr>
          <p:nvPr/>
        </p:nvSpPr>
        <p:spPr>
          <a:xfrm>
            <a:off x="645208" y="2613718"/>
            <a:ext cx="2748344"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800" b="1" dirty="0">
                <a:latin typeface="Calibri" panose="020F0502020204030204" pitchFamily="34" charset="0"/>
                <a:ea typeface="Calibri" panose="020F0502020204030204" pitchFamily="34" charset="0"/>
                <a:cs typeface="Calibri" panose="020F0502020204030204" pitchFamily="34" charset="0"/>
              </a:rPr>
              <a:t>7.2.2 OBSERVERS</a:t>
            </a:r>
          </a:p>
        </p:txBody>
      </p:sp>
      <p:sp>
        <p:nvSpPr>
          <p:cNvPr id="14" name="Google Shape;285;p34">
            <a:extLst>
              <a:ext uri="{FF2B5EF4-FFF2-40B4-BE49-F238E27FC236}">
                <a16:creationId xmlns:a16="http://schemas.microsoft.com/office/drawing/2014/main" id="{C7F8D278-00B8-72ED-4870-33E29E4321B1}"/>
              </a:ext>
            </a:extLst>
          </p:cNvPr>
          <p:cNvSpPr txBox="1">
            <a:spLocks/>
          </p:cNvSpPr>
          <p:nvPr/>
        </p:nvSpPr>
        <p:spPr>
          <a:xfrm>
            <a:off x="739964" y="3362102"/>
            <a:ext cx="2748344"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800" b="1" dirty="0">
                <a:latin typeface="Calibri" panose="020F0502020204030204" pitchFamily="34" charset="0"/>
                <a:ea typeface="Calibri" panose="020F0502020204030204" pitchFamily="34" charset="0"/>
                <a:cs typeface="Calibri" panose="020F0502020204030204" pitchFamily="34" charset="0"/>
              </a:rPr>
              <a:t>7.2.</a:t>
            </a:r>
            <a:r>
              <a:rPr lang="vi-VN" sz="1800" b="1" dirty="0">
                <a:latin typeface="Calibri" panose="020F0502020204030204" pitchFamily="34" charset="0"/>
                <a:ea typeface="Calibri" panose="020F0502020204030204" pitchFamily="34" charset="0"/>
                <a:cs typeface="Calibri" panose="020F0502020204030204" pitchFamily="34" charset="0"/>
              </a:rPr>
              <a:t>4</a:t>
            </a:r>
            <a:r>
              <a:rPr lang="en-US" sz="1800" b="1" dirty="0">
                <a:latin typeface="Calibri" panose="020F0502020204030204" pitchFamily="34" charset="0"/>
                <a:ea typeface="Calibri" panose="020F0502020204030204" pitchFamily="34" charset="0"/>
                <a:cs typeface="Calibri" panose="020F0502020204030204" pitchFamily="34" charset="0"/>
              </a:rPr>
              <a:t> SCHEDULERS</a:t>
            </a:r>
          </a:p>
        </p:txBody>
      </p:sp>
      <p:sp>
        <p:nvSpPr>
          <p:cNvPr id="20" name="Google Shape;285;p34">
            <a:extLst>
              <a:ext uri="{FF2B5EF4-FFF2-40B4-BE49-F238E27FC236}">
                <a16:creationId xmlns:a16="http://schemas.microsoft.com/office/drawing/2014/main" id="{EA72D7CC-517F-CC41-CF32-5436BE401889}"/>
              </a:ext>
            </a:extLst>
          </p:cNvPr>
          <p:cNvSpPr txBox="1">
            <a:spLocks/>
          </p:cNvSpPr>
          <p:nvPr/>
        </p:nvSpPr>
        <p:spPr>
          <a:xfrm>
            <a:off x="697819" y="3014058"/>
            <a:ext cx="2748344"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800" b="1" dirty="0">
                <a:latin typeface="Calibri" panose="020F0502020204030204" pitchFamily="34" charset="0"/>
                <a:ea typeface="Calibri" panose="020F0502020204030204" pitchFamily="34" charset="0"/>
                <a:cs typeface="Calibri" panose="020F0502020204030204" pitchFamily="34" charset="0"/>
              </a:rPr>
              <a:t>7.2.3 </a:t>
            </a:r>
            <a:r>
              <a:rPr lang="vi-VN" sz="1800" b="1" dirty="0">
                <a:latin typeface="Calibri" panose="020F0502020204030204" pitchFamily="34" charset="0"/>
                <a:ea typeface="Calibri" panose="020F0502020204030204" pitchFamily="34" charset="0"/>
                <a:cs typeface="Calibri" panose="020F0502020204030204" pitchFamily="34" charset="0"/>
              </a:rPr>
              <a:t>OPERATOR</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52274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3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1000" fill="hold"/>
                                        <p:tgtEl>
                                          <p:spTgt spid="9"/>
                                        </p:tgtEl>
                                        <p:attrNameLst>
                                          <p:attrName>ppt_w</p:attrName>
                                        </p:attrNameLst>
                                      </p:cBhvr>
                                      <p:tavLst>
                                        <p:tav tm="0">
                                          <p:val>
                                            <p:fltVal val="0"/>
                                          </p:val>
                                        </p:tav>
                                        <p:tav tm="100000">
                                          <p:val>
                                            <p:strVal val="#ppt_w"/>
                                          </p:val>
                                        </p:tav>
                                      </p:tavLst>
                                    </p:anim>
                                    <p:anim calcmode="lin" valueType="num">
                                      <p:cBhvr>
                                        <p:cTn id="12" dur="1000" fill="hold"/>
                                        <p:tgtEl>
                                          <p:spTgt spid="9"/>
                                        </p:tgtEl>
                                        <p:attrNameLst>
                                          <p:attrName>ppt_h</p:attrName>
                                        </p:attrNameLst>
                                      </p:cBhvr>
                                      <p:tavLst>
                                        <p:tav tm="0">
                                          <p:val>
                                            <p:fltVal val="0"/>
                                          </p:val>
                                        </p:tav>
                                        <p:tav tm="100000">
                                          <p:val>
                                            <p:strVal val="#ppt_h"/>
                                          </p:val>
                                        </p:tav>
                                      </p:tavLst>
                                    </p:anim>
                                    <p:anim calcmode="lin" valueType="num">
                                      <p:cBhvr>
                                        <p:cTn id="13" dur="1000" fill="hold"/>
                                        <p:tgtEl>
                                          <p:spTgt spid="9"/>
                                        </p:tgtEl>
                                        <p:attrNameLst>
                                          <p:attrName>style.rotation</p:attrName>
                                        </p:attrNameLst>
                                      </p:cBhvr>
                                      <p:tavLst>
                                        <p:tav tm="0">
                                          <p:val>
                                            <p:fltVal val="90"/>
                                          </p:val>
                                        </p:tav>
                                        <p:tav tm="100000">
                                          <p:val>
                                            <p:fltVal val="0"/>
                                          </p:val>
                                        </p:tav>
                                      </p:tavLst>
                                    </p:anim>
                                    <p:animEffect transition="in" filter="fade">
                                      <p:cBhvr>
                                        <p:cTn id="14" dur="1000"/>
                                        <p:tgtEl>
                                          <p:spTgt spid="9"/>
                                        </p:tgtEl>
                                      </p:cBhvr>
                                    </p:animEffect>
                                  </p:childTnLst>
                                </p:cTn>
                              </p:par>
                              <p:par>
                                <p:cTn id="15" presetID="3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0" fill="hold"/>
                                        <p:tgtEl>
                                          <p:spTgt spid="10"/>
                                        </p:tgtEl>
                                        <p:attrNameLst>
                                          <p:attrName>ppt_w</p:attrName>
                                        </p:attrNameLst>
                                      </p:cBhvr>
                                      <p:tavLst>
                                        <p:tav tm="0">
                                          <p:val>
                                            <p:fltVal val="0"/>
                                          </p:val>
                                        </p:tav>
                                        <p:tav tm="100000">
                                          <p:val>
                                            <p:strVal val="#ppt_w"/>
                                          </p:val>
                                        </p:tav>
                                      </p:tavLst>
                                    </p:anim>
                                    <p:anim calcmode="lin" valueType="num">
                                      <p:cBhvr>
                                        <p:cTn id="18" dur="1000" fill="hold"/>
                                        <p:tgtEl>
                                          <p:spTgt spid="10"/>
                                        </p:tgtEl>
                                        <p:attrNameLst>
                                          <p:attrName>ppt_h</p:attrName>
                                        </p:attrNameLst>
                                      </p:cBhvr>
                                      <p:tavLst>
                                        <p:tav tm="0">
                                          <p:val>
                                            <p:fltVal val="0"/>
                                          </p:val>
                                        </p:tav>
                                        <p:tav tm="100000">
                                          <p:val>
                                            <p:strVal val="#ppt_h"/>
                                          </p:val>
                                        </p:tav>
                                      </p:tavLst>
                                    </p:anim>
                                    <p:anim calcmode="lin" valueType="num">
                                      <p:cBhvr>
                                        <p:cTn id="19" dur="1000" fill="hold"/>
                                        <p:tgtEl>
                                          <p:spTgt spid="10"/>
                                        </p:tgtEl>
                                        <p:attrNameLst>
                                          <p:attrName>style.rotation</p:attrName>
                                        </p:attrNameLst>
                                      </p:cBhvr>
                                      <p:tavLst>
                                        <p:tav tm="0">
                                          <p:val>
                                            <p:fltVal val="90"/>
                                          </p:val>
                                        </p:tav>
                                        <p:tav tm="100000">
                                          <p:val>
                                            <p:fltVal val="0"/>
                                          </p:val>
                                        </p:tav>
                                      </p:tavLst>
                                    </p:anim>
                                    <p:animEffect transition="in" filter="fade">
                                      <p:cBhvr>
                                        <p:cTn id="20" dur="1000"/>
                                        <p:tgtEl>
                                          <p:spTgt spid="10"/>
                                        </p:tgtEl>
                                      </p:cBhvr>
                                    </p:animEffect>
                                  </p:childTnLst>
                                </p:cTn>
                              </p:par>
                              <p:par>
                                <p:cTn id="21" presetID="3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1000" fill="hold"/>
                                        <p:tgtEl>
                                          <p:spTgt spid="14"/>
                                        </p:tgtEl>
                                        <p:attrNameLst>
                                          <p:attrName>ppt_w</p:attrName>
                                        </p:attrNameLst>
                                      </p:cBhvr>
                                      <p:tavLst>
                                        <p:tav tm="0">
                                          <p:val>
                                            <p:fltVal val="0"/>
                                          </p:val>
                                        </p:tav>
                                        <p:tav tm="100000">
                                          <p:val>
                                            <p:strVal val="#ppt_w"/>
                                          </p:val>
                                        </p:tav>
                                      </p:tavLst>
                                    </p:anim>
                                    <p:anim calcmode="lin" valueType="num">
                                      <p:cBhvr>
                                        <p:cTn id="24" dur="1000" fill="hold"/>
                                        <p:tgtEl>
                                          <p:spTgt spid="14"/>
                                        </p:tgtEl>
                                        <p:attrNameLst>
                                          <p:attrName>ppt_h</p:attrName>
                                        </p:attrNameLst>
                                      </p:cBhvr>
                                      <p:tavLst>
                                        <p:tav tm="0">
                                          <p:val>
                                            <p:fltVal val="0"/>
                                          </p:val>
                                        </p:tav>
                                        <p:tav tm="100000">
                                          <p:val>
                                            <p:strVal val="#ppt_h"/>
                                          </p:val>
                                        </p:tav>
                                      </p:tavLst>
                                    </p:anim>
                                    <p:anim calcmode="lin" valueType="num">
                                      <p:cBhvr>
                                        <p:cTn id="25" dur="1000" fill="hold"/>
                                        <p:tgtEl>
                                          <p:spTgt spid="14"/>
                                        </p:tgtEl>
                                        <p:attrNameLst>
                                          <p:attrName>style.rotation</p:attrName>
                                        </p:attrNameLst>
                                      </p:cBhvr>
                                      <p:tavLst>
                                        <p:tav tm="0">
                                          <p:val>
                                            <p:fltVal val="90"/>
                                          </p:val>
                                        </p:tav>
                                        <p:tav tm="100000">
                                          <p:val>
                                            <p:fltVal val="0"/>
                                          </p:val>
                                        </p:tav>
                                      </p:tavLst>
                                    </p:anim>
                                    <p:animEffect transition="in" filter="fade">
                                      <p:cBhvr>
                                        <p:cTn id="26" dur="1000"/>
                                        <p:tgtEl>
                                          <p:spTgt spid="14"/>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p:cTn id="29" dur="1000" fill="hold"/>
                                        <p:tgtEl>
                                          <p:spTgt spid="20"/>
                                        </p:tgtEl>
                                        <p:attrNameLst>
                                          <p:attrName>ppt_w</p:attrName>
                                        </p:attrNameLst>
                                      </p:cBhvr>
                                      <p:tavLst>
                                        <p:tav tm="0">
                                          <p:val>
                                            <p:fltVal val="0"/>
                                          </p:val>
                                        </p:tav>
                                        <p:tav tm="100000">
                                          <p:val>
                                            <p:strVal val="#ppt_w"/>
                                          </p:val>
                                        </p:tav>
                                      </p:tavLst>
                                    </p:anim>
                                    <p:anim calcmode="lin" valueType="num">
                                      <p:cBhvr>
                                        <p:cTn id="30" dur="1000" fill="hold"/>
                                        <p:tgtEl>
                                          <p:spTgt spid="20"/>
                                        </p:tgtEl>
                                        <p:attrNameLst>
                                          <p:attrName>ppt_h</p:attrName>
                                        </p:attrNameLst>
                                      </p:cBhvr>
                                      <p:tavLst>
                                        <p:tav tm="0">
                                          <p:val>
                                            <p:fltVal val="0"/>
                                          </p:val>
                                        </p:tav>
                                        <p:tav tm="100000">
                                          <p:val>
                                            <p:strVal val="#ppt_h"/>
                                          </p:val>
                                        </p:tav>
                                      </p:tavLst>
                                    </p:anim>
                                    <p:anim calcmode="lin" valueType="num">
                                      <p:cBhvr>
                                        <p:cTn id="31" dur="1000" fill="hold"/>
                                        <p:tgtEl>
                                          <p:spTgt spid="20"/>
                                        </p:tgtEl>
                                        <p:attrNameLst>
                                          <p:attrName>style.rotation</p:attrName>
                                        </p:attrNameLst>
                                      </p:cBhvr>
                                      <p:tavLst>
                                        <p:tav tm="0">
                                          <p:val>
                                            <p:fltVal val="90"/>
                                          </p:val>
                                        </p:tav>
                                        <p:tav tm="100000">
                                          <p:val>
                                            <p:fltVal val="0"/>
                                          </p:val>
                                        </p:tav>
                                      </p:tavLst>
                                    </p:anim>
                                    <p:animEffect transition="in" filter="fade">
                                      <p:cBhvr>
                                        <p:cTn id="32"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4"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181730" y="47747"/>
            <a:ext cx="6360846" cy="475853"/>
          </a:xfrm>
          <a:prstGeom prst="rect">
            <a:avLst/>
          </a:prstGeom>
        </p:spPr>
        <p:txBody>
          <a:bodyPr spcFirstLastPara="1" wrap="square" lIns="91425" tIns="91425" rIns="91425" bIns="91425" anchor="t" anchorCtr="0">
            <a:noAutofit/>
          </a:bodyPr>
          <a:lstStyle/>
          <a:p>
            <a:r>
              <a:rPr lang="vi-VN" sz="2800" b="1" dirty="0">
                <a:latin typeface="Calibri" panose="020F0502020204030204" pitchFamily="34" charset="0"/>
                <a:ea typeface="Calibri" panose="020F0502020204030204" pitchFamily="34" charset="0"/>
                <a:cs typeface="Calibri" panose="020F0502020204030204" pitchFamily="34" charset="0"/>
              </a:rPr>
              <a:t>OBSERVABLE T</a:t>
            </a:r>
            <a:r>
              <a:rPr lang="en-US" sz="2800" b="1" dirty="0">
                <a:latin typeface="Calibri" panose="020F0502020204030204" pitchFamily="34" charset="0"/>
                <a:ea typeface="Calibri" panose="020F0502020204030204" pitchFamily="34" charset="0"/>
                <a:cs typeface="Calibri" panose="020F0502020204030204" pitchFamily="34" charset="0"/>
              </a:rPr>
              <a:t>R</a:t>
            </a:r>
            <a:r>
              <a:rPr lang="vi-VN" sz="2800" b="1" dirty="0">
                <a:latin typeface="Calibri" panose="020F0502020204030204" pitchFamily="34" charset="0"/>
                <a:ea typeface="Calibri" panose="020F0502020204030204" pitchFamily="34" charset="0"/>
                <a:cs typeface="Calibri" panose="020F0502020204030204" pitchFamily="34" charset="0"/>
              </a:rPr>
              <a:t>ONG R</a:t>
            </a:r>
            <a:r>
              <a:rPr lang="en-US" sz="2800" b="1" dirty="0">
                <a:latin typeface="Calibri" panose="020F0502020204030204" pitchFamily="34" charset="0"/>
                <a:ea typeface="Calibri" panose="020F0502020204030204" pitchFamily="34" charset="0"/>
                <a:cs typeface="Calibri" panose="020F0502020204030204" pitchFamily="34" charset="0"/>
              </a:rPr>
              <a:t>XJAVA</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118473" y="212397"/>
            <a:ext cx="971339"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7.2</a:t>
            </a:r>
            <a:r>
              <a:rPr lang="vi-VN" sz="2500" dirty="0"/>
              <a:t>.1</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sp>
        <p:nvSpPr>
          <p:cNvPr id="2" name="Rectangle: Rounded Corners 1">
            <a:extLst>
              <a:ext uri="{FF2B5EF4-FFF2-40B4-BE49-F238E27FC236}">
                <a16:creationId xmlns:a16="http://schemas.microsoft.com/office/drawing/2014/main" id="{87E44843-D311-EF0F-8B5E-8FC79F8FEDB3}"/>
              </a:ext>
            </a:extLst>
          </p:cNvPr>
          <p:cNvSpPr/>
          <p:nvPr/>
        </p:nvSpPr>
        <p:spPr>
          <a:xfrm>
            <a:off x="1053223" y="3738497"/>
            <a:ext cx="1329302" cy="698117"/>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t>COLD OBSERVABLE</a:t>
            </a:r>
            <a:endParaRPr lang="en-US" sz="1100" b="1" dirty="0"/>
          </a:p>
        </p:txBody>
      </p:sp>
      <p:sp>
        <p:nvSpPr>
          <p:cNvPr id="3" name="Rectangle: Rounded Corners 2">
            <a:extLst>
              <a:ext uri="{FF2B5EF4-FFF2-40B4-BE49-F238E27FC236}">
                <a16:creationId xmlns:a16="http://schemas.microsoft.com/office/drawing/2014/main" id="{A369BF70-2980-4285-486B-0BEC2572D153}"/>
              </a:ext>
            </a:extLst>
          </p:cNvPr>
          <p:cNvSpPr/>
          <p:nvPr/>
        </p:nvSpPr>
        <p:spPr>
          <a:xfrm>
            <a:off x="6789603" y="3738497"/>
            <a:ext cx="1329302" cy="698117"/>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rgbClr val="FFFF00"/>
                </a:solidFill>
              </a:rPr>
              <a:t>HOT OBSERVABLE</a:t>
            </a:r>
            <a:endParaRPr lang="en-US" sz="1100" b="1" dirty="0">
              <a:solidFill>
                <a:srgbClr val="FFFF00"/>
              </a:solidFill>
            </a:endParaRPr>
          </a:p>
        </p:txBody>
      </p:sp>
      <p:sp>
        <p:nvSpPr>
          <p:cNvPr id="50" name="Rectangle: Rounded Corners 49">
            <a:extLst>
              <a:ext uri="{FF2B5EF4-FFF2-40B4-BE49-F238E27FC236}">
                <a16:creationId xmlns:a16="http://schemas.microsoft.com/office/drawing/2014/main" id="{D6638335-9573-0F61-F43A-4E574269939A}"/>
              </a:ext>
            </a:extLst>
          </p:cNvPr>
          <p:cNvSpPr/>
          <p:nvPr/>
        </p:nvSpPr>
        <p:spPr>
          <a:xfrm>
            <a:off x="2561597" y="692514"/>
            <a:ext cx="4013138" cy="248800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25000"/>
                </a:schemeClr>
              </a:solidFill>
            </a:endParaRPr>
          </a:p>
        </p:txBody>
      </p:sp>
      <p:sp>
        <p:nvSpPr>
          <p:cNvPr id="51" name="Rectangle: Rounded Corners 50">
            <a:extLst>
              <a:ext uri="{FF2B5EF4-FFF2-40B4-BE49-F238E27FC236}">
                <a16:creationId xmlns:a16="http://schemas.microsoft.com/office/drawing/2014/main" id="{6D290E54-7A4D-F118-AED1-61AD08260940}"/>
              </a:ext>
            </a:extLst>
          </p:cNvPr>
          <p:cNvSpPr/>
          <p:nvPr/>
        </p:nvSpPr>
        <p:spPr>
          <a:xfrm>
            <a:off x="2678593" y="1147696"/>
            <a:ext cx="1247361"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t>Observable</a:t>
            </a:r>
          </a:p>
        </p:txBody>
      </p:sp>
      <p:sp>
        <p:nvSpPr>
          <p:cNvPr id="52" name="Rectangle: Rounded Corners 51">
            <a:extLst>
              <a:ext uri="{FF2B5EF4-FFF2-40B4-BE49-F238E27FC236}">
                <a16:creationId xmlns:a16="http://schemas.microsoft.com/office/drawing/2014/main" id="{7FAD3A6D-C58C-FCDD-B52D-44C30FA42283}"/>
              </a:ext>
            </a:extLst>
          </p:cNvPr>
          <p:cNvSpPr/>
          <p:nvPr/>
        </p:nvSpPr>
        <p:spPr>
          <a:xfrm>
            <a:off x="3302273" y="1689816"/>
            <a:ext cx="1247361"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Maybe</a:t>
            </a:r>
            <a:endParaRPr lang="en-US" sz="1200" b="1" dirty="0"/>
          </a:p>
        </p:txBody>
      </p:sp>
      <p:sp>
        <p:nvSpPr>
          <p:cNvPr id="53" name="Rectangle: Rounded Corners 52">
            <a:extLst>
              <a:ext uri="{FF2B5EF4-FFF2-40B4-BE49-F238E27FC236}">
                <a16:creationId xmlns:a16="http://schemas.microsoft.com/office/drawing/2014/main" id="{F0DEAA4E-CA98-4BBD-3FA3-A39AE557F76A}"/>
              </a:ext>
            </a:extLst>
          </p:cNvPr>
          <p:cNvSpPr/>
          <p:nvPr/>
        </p:nvSpPr>
        <p:spPr>
          <a:xfrm>
            <a:off x="4771909" y="1319146"/>
            <a:ext cx="1247361"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Single</a:t>
            </a:r>
            <a:endParaRPr lang="en-US" sz="1200" b="1" dirty="0"/>
          </a:p>
        </p:txBody>
      </p:sp>
      <p:sp>
        <p:nvSpPr>
          <p:cNvPr id="54" name="Rectangle: Rounded Corners 53">
            <a:extLst>
              <a:ext uri="{FF2B5EF4-FFF2-40B4-BE49-F238E27FC236}">
                <a16:creationId xmlns:a16="http://schemas.microsoft.com/office/drawing/2014/main" id="{0CF6EA57-2474-1DC0-4FC9-E5B46498400D}"/>
              </a:ext>
            </a:extLst>
          </p:cNvPr>
          <p:cNvSpPr/>
          <p:nvPr/>
        </p:nvSpPr>
        <p:spPr>
          <a:xfrm>
            <a:off x="4771909" y="2430112"/>
            <a:ext cx="1247361"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a:t>Flowable</a:t>
            </a:r>
            <a:endParaRPr lang="en-US" sz="1200" b="1" dirty="0"/>
          </a:p>
        </p:txBody>
      </p:sp>
      <p:cxnSp>
        <p:nvCxnSpPr>
          <p:cNvPr id="56" name="Straight Arrow Connector 55">
            <a:extLst>
              <a:ext uri="{FF2B5EF4-FFF2-40B4-BE49-F238E27FC236}">
                <a16:creationId xmlns:a16="http://schemas.microsoft.com/office/drawing/2014/main" id="{25329419-D2CE-09AE-7BD3-ABA9D2935E61}"/>
              </a:ext>
            </a:extLst>
          </p:cNvPr>
          <p:cNvCxnSpPr>
            <a:stCxn id="51" idx="2"/>
            <a:endCxn id="2" idx="0"/>
          </p:cNvCxnSpPr>
          <p:nvPr/>
        </p:nvCxnSpPr>
        <p:spPr>
          <a:xfrm flipH="1">
            <a:off x="1717874" y="1490596"/>
            <a:ext cx="1584400" cy="2247901"/>
          </a:xfrm>
          <a:prstGeom prst="straightConnector1">
            <a:avLst/>
          </a:prstGeom>
          <a:ln>
            <a:solidFill>
              <a:schemeClr val="accent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a:extLst>
              <a:ext uri="{FF2B5EF4-FFF2-40B4-BE49-F238E27FC236}">
                <a16:creationId xmlns:a16="http://schemas.microsoft.com/office/drawing/2014/main" id="{CF1C3110-4A67-379E-1B72-C83976662846}"/>
              </a:ext>
            </a:extLst>
          </p:cNvPr>
          <p:cNvCxnSpPr>
            <a:cxnSpLocks/>
            <a:stCxn id="52" idx="2"/>
          </p:cNvCxnSpPr>
          <p:nvPr/>
        </p:nvCxnSpPr>
        <p:spPr>
          <a:xfrm flipH="1">
            <a:off x="2078373" y="2032716"/>
            <a:ext cx="1847581" cy="1705781"/>
          </a:xfrm>
          <a:prstGeom prst="straightConnector1">
            <a:avLst/>
          </a:prstGeom>
          <a:ln>
            <a:solidFill>
              <a:schemeClr val="accent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60" name="Straight Arrow Connector 59">
            <a:extLst>
              <a:ext uri="{FF2B5EF4-FFF2-40B4-BE49-F238E27FC236}">
                <a16:creationId xmlns:a16="http://schemas.microsoft.com/office/drawing/2014/main" id="{EDC8E449-42FD-A977-58B1-54DFA82B8A50}"/>
              </a:ext>
            </a:extLst>
          </p:cNvPr>
          <p:cNvCxnSpPr>
            <a:cxnSpLocks/>
            <a:stCxn id="53" idx="2"/>
          </p:cNvCxnSpPr>
          <p:nvPr/>
        </p:nvCxnSpPr>
        <p:spPr>
          <a:xfrm flipH="1">
            <a:off x="2392768" y="1662046"/>
            <a:ext cx="3002822" cy="2143654"/>
          </a:xfrm>
          <a:prstGeom prst="straightConnector1">
            <a:avLst/>
          </a:prstGeom>
          <a:ln>
            <a:solidFill>
              <a:schemeClr val="accent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67" name="Straight Arrow Connector 66">
            <a:extLst>
              <a:ext uri="{FF2B5EF4-FFF2-40B4-BE49-F238E27FC236}">
                <a16:creationId xmlns:a16="http://schemas.microsoft.com/office/drawing/2014/main" id="{B37438D9-CB30-C8D9-B30E-685D7D45816F}"/>
              </a:ext>
            </a:extLst>
          </p:cNvPr>
          <p:cNvCxnSpPr>
            <a:cxnSpLocks/>
            <a:stCxn id="54" idx="2"/>
            <a:endCxn id="2" idx="3"/>
          </p:cNvCxnSpPr>
          <p:nvPr/>
        </p:nvCxnSpPr>
        <p:spPr>
          <a:xfrm flipH="1">
            <a:off x="2382525" y="2773012"/>
            <a:ext cx="3013065" cy="1314544"/>
          </a:xfrm>
          <a:prstGeom prst="straightConnector1">
            <a:avLst/>
          </a:prstGeom>
          <a:ln>
            <a:solidFill>
              <a:schemeClr val="accent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70" name="Straight Arrow Connector 69">
            <a:extLst>
              <a:ext uri="{FF2B5EF4-FFF2-40B4-BE49-F238E27FC236}">
                <a16:creationId xmlns:a16="http://schemas.microsoft.com/office/drawing/2014/main" id="{BF112458-CBAB-4804-8CD5-E2BB9F78DD72}"/>
              </a:ext>
            </a:extLst>
          </p:cNvPr>
          <p:cNvCxnSpPr>
            <a:cxnSpLocks/>
            <a:stCxn id="54" idx="2"/>
            <a:endCxn id="3" idx="1"/>
          </p:cNvCxnSpPr>
          <p:nvPr/>
        </p:nvCxnSpPr>
        <p:spPr>
          <a:xfrm>
            <a:off x="5395590" y="2773012"/>
            <a:ext cx="1394013" cy="1314544"/>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73" name="Google Shape;285;p34">
            <a:extLst>
              <a:ext uri="{FF2B5EF4-FFF2-40B4-BE49-F238E27FC236}">
                <a16:creationId xmlns:a16="http://schemas.microsoft.com/office/drawing/2014/main" id="{45757E42-66DC-EA30-4F2E-2160ABA195AD}"/>
              </a:ext>
            </a:extLst>
          </p:cNvPr>
          <p:cNvSpPr txBox="1">
            <a:spLocks/>
          </p:cNvSpPr>
          <p:nvPr/>
        </p:nvSpPr>
        <p:spPr>
          <a:xfrm>
            <a:off x="5648984" y="3199532"/>
            <a:ext cx="885686" cy="3798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400" b="1" dirty="0">
                <a:latin typeface="Calibri" panose="020F0502020204030204" pitchFamily="34" charset="0"/>
                <a:ea typeface="Calibri" panose="020F0502020204030204" pitchFamily="34" charset="0"/>
                <a:cs typeface="Calibri" panose="020F0502020204030204" pitchFamily="34" charset="0"/>
              </a:rPr>
              <a:t>publish()</a:t>
            </a:r>
            <a:endParaRPr lang="en-US" sz="1400" b="1" dirty="0">
              <a:latin typeface="Calibri" panose="020F0502020204030204" pitchFamily="34" charset="0"/>
              <a:ea typeface="Calibri" panose="020F0502020204030204" pitchFamily="34" charset="0"/>
              <a:cs typeface="Calibri" panose="020F0502020204030204" pitchFamily="34" charset="0"/>
            </a:endParaRPr>
          </a:p>
        </p:txBody>
      </p:sp>
      <p:sp>
        <p:nvSpPr>
          <p:cNvPr id="79" name="Google Shape;285;p34">
            <a:extLst>
              <a:ext uri="{FF2B5EF4-FFF2-40B4-BE49-F238E27FC236}">
                <a16:creationId xmlns:a16="http://schemas.microsoft.com/office/drawing/2014/main" id="{4959750B-FF90-D689-BB97-785797E06A23}"/>
              </a:ext>
            </a:extLst>
          </p:cNvPr>
          <p:cNvSpPr txBox="1">
            <a:spLocks/>
          </p:cNvSpPr>
          <p:nvPr/>
        </p:nvSpPr>
        <p:spPr>
          <a:xfrm>
            <a:off x="5931021" y="3548591"/>
            <a:ext cx="885686" cy="3798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400" b="1" dirty="0">
                <a:latin typeface="Calibri" panose="020F0502020204030204" pitchFamily="34" charset="0"/>
                <a:ea typeface="Calibri" panose="020F0502020204030204" pitchFamily="34" charset="0"/>
                <a:cs typeface="Calibri" panose="020F0502020204030204" pitchFamily="34" charset="0"/>
              </a:rPr>
              <a:t>share()</a:t>
            </a:r>
            <a:endParaRPr lang="en-US" sz="1400" b="1" dirty="0">
              <a:latin typeface="Calibri" panose="020F0502020204030204" pitchFamily="34" charset="0"/>
              <a:ea typeface="Calibri" panose="020F0502020204030204" pitchFamily="34" charset="0"/>
              <a:cs typeface="Calibri" panose="020F0502020204030204" pitchFamily="34" charset="0"/>
            </a:endParaRPr>
          </a:p>
        </p:txBody>
      </p:sp>
      <p:sp>
        <p:nvSpPr>
          <p:cNvPr id="87" name="Rectangle: Rounded Corners 86">
            <a:extLst>
              <a:ext uri="{FF2B5EF4-FFF2-40B4-BE49-F238E27FC236}">
                <a16:creationId xmlns:a16="http://schemas.microsoft.com/office/drawing/2014/main" id="{DFA20289-82FC-50D7-B57B-27356A3AA207}"/>
              </a:ext>
            </a:extLst>
          </p:cNvPr>
          <p:cNvSpPr/>
          <p:nvPr/>
        </p:nvSpPr>
        <p:spPr>
          <a:xfrm>
            <a:off x="5141395" y="1858665"/>
            <a:ext cx="1354346"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PublishSubject</a:t>
            </a:r>
            <a:endParaRPr lang="en-US" sz="1200" b="1" dirty="0"/>
          </a:p>
        </p:txBody>
      </p:sp>
      <p:cxnSp>
        <p:nvCxnSpPr>
          <p:cNvPr id="88" name="Straight Arrow Connector 87">
            <a:extLst>
              <a:ext uri="{FF2B5EF4-FFF2-40B4-BE49-F238E27FC236}">
                <a16:creationId xmlns:a16="http://schemas.microsoft.com/office/drawing/2014/main" id="{80E93765-0182-20CC-4590-91D5B0C43DE5}"/>
              </a:ext>
            </a:extLst>
          </p:cNvPr>
          <p:cNvCxnSpPr>
            <a:cxnSpLocks/>
            <a:endCxn id="79" idx="3"/>
          </p:cNvCxnSpPr>
          <p:nvPr/>
        </p:nvCxnSpPr>
        <p:spPr>
          <a:xfrm>
            <a:off x="6284554" y="2201565"/>
            <a:ext cx="532153" cy="1536932"/>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92" name="Google Shape;285;p34">
            <a:extLst>
              <a:ext uri="{FF2B5EF4-FFF2-40B4-BE49-F238E27FC236}">
                <a16:creationId xmlns:a16="http://schemas.microsoft.com/office/drawing/2014/main" id="{119822EE-6841-B5AB-E266-ACC16B19AF8B}"/>
              </a:ext>
            </a:extLst>
          </p:cNvPr>
          <p:cNvSpPr txBox="1">
            <a:spLocks/>
          </p:cNvSpPr>
          <p:nvPr/>
        </p:nvSpPr>
        <p:spPr>
          <a:xfrm>
            <a:off x="3143246" y="755012"/>
            <a:ext cx="2716997" cy="3798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400" b="1" dirty="0">
                <a:latin typeface="Calibri" panose="020F0502020204030204" pitchFamily="34" charset="0"/>
                <a:ea typeface="Calibri" panose="020F0502020204030204" pitchFamily="34" charset="0"/>
                <a:cs typeface="Calibri" panose="020F0502020204030204" pitchFamily="34" charset="0"/>
              </a:rPr>
              <a:t> Một số loại Observables</a:t>
            </a:r>
            <a:endParaRPr lang="en-US" sz="14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31598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ppt_x"/>
                                          </p:val>
                                        </p:tav>
                                        <p:tav tm="100000">
                                          <p:val>
                                            <p:strVal val="#ppt_x"/>
                                          </p:val>
                                        </p:tav>
                                      </p:tavLst>
                                    </p:anim>
                                    <p:anim calcmode="lin" valueType="num">
                                      <p:cBhvr additive="base">
                                        <p:cTn id="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fade">
                                      <p:cBhvr>
                                        <p:cTn id="13" dur="500"/>
                                        <p:tgtEl>
                                          <p:spTgt spid="9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500"/>
                                        <p:tgtEl>
                                          <p:spTgt spid="5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fade">
                                      <p:cBhvr>
                                        <p:cTn id="29" dur="500"/>
                                        <p:tgtEl>
                                          <p:spTgt spid="52"/>
                                        </p:tgtEl>
                                      </p:cBhvr>
                                    </p:animEffect>
                                  </p:childTnLst>
                                </p:cTn>
                              </p:par>
                              <p:par>
                                <p:cTn id="30" presetID="10" presetClass="entr" presetSubtype="0" fill="hold" nodeType="with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500"/>
                                        <p:tgtEl>
                                          <p:spTgt spid="53"/>
                                        </p:tgtEl>
                                      </p:cBhvr>
                                    </p:animEffect>
                                  </p:childTnLst>
                                </p:cTn>
                              </p:par>
                              <p:par>
                                <p:cTn id="38" presetID="10" presetClass="entr" presetSubtype="0" fill="hold" nodeType="with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fade">
                                      <p:cBhvr>
                                        <p:cTn id="40" dur="500"/>
                                        <p:tgtEl>
                                          <p:spTgt spid="6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par>
                                <p:cTn id="46" presetID="10" presetClass="entr" presetSubtype="0" fill="hold" nodeType="with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fade">
                                      <p:cBhvr>
                                        <p:cTn id="48" dur="500"/>
                                        <p:tgtEl>
                                          <p:spTgt spid="6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3"/>
                                        </p:tgtEl>
                                        <p:attrNameLst>
                                          <p:attrName>style.visibility</p:attrName>
                                        </p:attrNameLst>
                                      </p:cBhvr>
                                      <p:to>
                                        <p:strVal val="visible"/>
                                      </p:to>
                                    </p:set>
                                    <p:animEffect transition="in" filter="fade">
                                      <p:cBhvr>
                                        <p:cTn id="53" dur="500"/>
                                        <p:tgtEl>
                                          <p:spTgt spid="7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9"/>
                                        </p:tgtEl>
                                        <p:attrNameLst>
                                          <p:attrName>style.visibility</p:attrName>
                                        </p:attrNameLst>
                                      </p:cBhvr>
                                      <p:to>
                                        <p:strVal val="visible"/>
                                      </p:to>
                                    </p:set>
                                    <p:animEffect transition="in" filter="fade">
                                      <p:cBhvr>
                                        <p:cTn id="56" dur="500"/>
                                        <p:tgtEl>
                                          <p:spTgt spid="7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500"/>
                                        <p:tgtEl>
                                          <p:spTgt spid="3"/>
                                        </p:tgtEl>
                                      </p:cBhvr>
                                    </p:animEffect>
                                  </p:childTnLst>
                                </p:cTn>
                              </p:par>
                              <p:par>
                                <p:cTn id="60" presetID="10" presetClass="entr" presetSubtype="0" fill="hold" nodeType="withEffect">
                                  <p:stCondLst>
                                    <p:cond delay="0"/>
                                  </p:stCondLst>
                                  <p:childTnLst>
                                    <p:set>
                                      <p:cBhvr>
                                        <p:cTn id="61" dur="1" fill="hold">
                                          <p:stCondLst>
                                            <p:cond delay="0"/>
                                          </p:stCondLst>
                                        </p:cTn>
                                        <p:tgtEl>
                                          <p:spTgt spid="70"/>
                                        </p:tgtEl>
                                        <p:attrNameLst>
                                          <p:attrName>style.visibility</p:attrName>
                                        </p:attrNameLst>
                                      </p:cBhvr>
                                      <p:to>
                                        <p:strVal val="visible"/>
                                      </p:to>
                                    </p:set>
                                    <p:animEffect transition="in" filter="fade">
                                      <p:cBhvr>
                                        <p:cTn id="62" dur="500"/>
                                        <p:tgtEl>
                                          <p:spTgt spid="7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7"/>
                                        </p:tgtEl>
                                        <p:attrNameLst>
                                          <p:attrName>style.visibility</p:attrName>
                                        </p:attrNameLst>
                                      </p:cBhvr>
                                      <p:to>
                                        <p:strVal val="visible"/>
                                      </p:to>
                                    </p:set>
                                    <p:animEffect transition="in" filter="fade">
                                      <p:cBhvr>
                                        <p:cTn id="67" dur="500"/>
                                        <p:tgtEl>
                                          <p:spTgt spid="87"/>
                                        </p:tgtEl>
                                      </p:cBhvr>
                                    </p:animEffect>
                                  </p:childTnLst>
                                </p:cTn>
                              </p:par>
                              <p:par>
                                <p:cTn id="68" presetID="10" presetClass="entr" presetSubtype="0" fill="hold" nodeType="withEffect">
                                  <p:stCondLst>
                                    <p:cond delay="0"/>
                                  </p:stCondLst>
                                  <p:childTnLst>
                                    <p:set>
                                      <p:cBhvr>
                                        <p:cTn id="69" dur="1" fill="hold">
                                          <p:stCondLst>
                                            <p:cond delay="0"/>
                                          </p:stCondLst>
                                        </p:cTn>
                                        <p:tgtEl>
                                          <p:spTgt spid="88"/>
                                        </p:tgtEl>
                                        <p:attrNameLst>
                                          <p:attrName>style.visibility</p:attrName>
                                        </p:attrNameLst>
                                      </p:cBhvr>
                                      <p:to>
                                        <p:strVal val="visible"/>
                                      </p:to>
                                    </p:set>
                                    <p:animEffect transition="in" filter="fade">
                                      <p:cBhvr>
                                        <p:cTn id="70"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0" grpId="0" animBg="1"/>
      <p:bldP spid="51" grpId="0" animBg="1"/>
      <p:bldP spid="52" grpId="0" animBg="1"/>
      <p:bldP spid="53" grpId="0" animBg="1"/>
      <p:bldP spid="54" grpId="0" animBg="1"/>
      <p:bldP spid="73" grpId="0"/>
      <p:bldP spid="79" grpId="0"/>
      <p:bldP spid="87" grpId="0" animBg="1"/>
      <p:bldP spid="9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181730" y="47747"/>
            <a:ext cx="6360846" cy="475853"/>
          </a:xfrm>
          <a:prstGeom prst="rect">
            <a:avLst/>
          </a:prstGeom>
        </p:spPr>
        <p:txBody>
          <a:bodyPr spcFirstLastPara="1" wrap="square" lIns="91425" tIns="91425" rIns="91425" bIns="91425" anchor="t" anchorCtr="0">
            <a:noAutofit/>
          </a:bodyPr>
          <a:lstStyle/>
          <a:p>
            <a:r>
              <a:rPr lang="vi-VN" sz="2800" b="1" dirty="0">
                <a:latin typeface="Calibri" panose="020F0502020204030204" pitchFamily="34" charset="0"/>
                <a:ea typeface="Calibri" panose="020F0502020204030204" pitchFamily="34" charset="0"/>
                <a:cs typeface="Calibri" panose="020F0502020204030204" pitchFamily="34" charset="0"/>
              </a:rPr>
              <a:t>OBSERVABLE T</a:t>
            </a:r>
            <a:r>
              <a:rPr lang="en-US" sz="2800" b="1" dirty="0">
                <a:latin typeface="Calibri" panose="020F0502020204030204" pitchFamily="34" charset="0"/>
                <a:ea typeface="Calibri" panose="020F0502020204030204" pitchFamily="34" charset="0"/>
                <a:cs typeface="Calibri" panose="020F0502020204030204" pitchFamily="34" charset="0"/>
              </a:rPr>
              <a:t>R</a:t>
            </a:r>
            <a:r>
              <a:rPr lang="vi-VN" sz="2800" b="1" dirty="0">
                <a:latin typeface="Calibri" panose="020F0502020204030204" pitchFamily="34" charset="0"/>
                <a:ea typeface="Calibri" panose="020F0502020204030204" pitchFamily="34" charset="0"/>
                <a:cs typeface="Calibri" panose="020F0502020204030204" pitchFamily="34" charset="0"/>
              </a:rPr>
              <a:t>ONG R</a:t>
            </a:r>
            <a:r>
              <a:rPr lang="en-US" sz="2800" b="1" dirty="0">
                <a:latin typeface="Calibri" panose="020F0502020204030204" pitchFamily="34" charset="0"/>
                <a:ea typeface="Calibri" panose="020F0502020204030204" pitchFamily="34" charset="0"/>
                <a:cs typeface="Calibri" panose="020F0502020204030204" pitchFamily="34" charset="0"/>
              </a:rPr>
              <a:t>XJAVA</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118473" y="212397"/>
            <a:ext cx="971339"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7.2</a:t>
            </a:r>
            <a:r>
              <a:rPr lang="vi-VN" sz="2500" dirty="0"/>
              <a:t>.1</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sp>
        <p:nvSpPr>
          <p:cNvPr id="5" name="Rectangle: Rounded Corners 4">
            <a:extLst>
              <a:ext uri="{FF2B5EF4-FFF2-40B4-BE49-F238E27FC236}">
                <a16:creationId xmlns:a16="http://schemas.microsoft.com/office/drawing/2014/main" id="{5682244F-76B0-7CB1-F546-A7A84B743B2F}"/>
              </a:ext>
            </a:extLst>
          </p:cNvPr>
          <p:cNvSpPr/>
          <p:nvPr/>
        </p:nvSpPr>
        <p:spPr>
          <a:xfrm>
            <a:off x="4910221" y="1155989"/>
            <a:ext cx="1744318" cy="3741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rPr>
              <a:t>OBSERVABLE</a:t>
            </a:r>
            <a:endParaRPr lang="en-US" b="1" dirty="0">
              <a:solidFill>
                <a:schemeClr val="tx1"/>
              </a:solidFill>
            </a:endParaRPr>
          </a:p>
        </p:txBody>
      </p:sp>
      <p:sp>
        <p:nvSpPr>
          <p:cNvPr id="6" name="Rectangle: Rounded Corners 5">
            <a:extLst>
              <a:ext uri="{FF2B5EF4-FFF2-40B4-BE49-F238E27FC236}">
                <a16:creationId xmlns:a16="http://schemas.microsoft.com/office/drawing/2014/main" id="{0716E50E-BF47-62D3-454A-C747D8F6F08D}"/>
              </a:ext>
            </a:extLst>
          </p:cNvPr>
          <p:cNvSpPr/>
          <p:nvPr/>
        </p:nvSpPr>
        <p:spPr>
          <a:xfrm>
            <a:off x="1103599" y="1530181"/>
            <a:ext cx="2372259" cy="5385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1">
                    <a:lumMod val="25000"/>
                  </a:schemeClr>
                </a:solidFill>
              </a:rPr>
              <a:t>Khởi tạo</a:t>
            </a:r>
            <a:endParaRPr lang="en-US" b="1" dirty="0">
              <a:solidFill>
                <a:schemeClr val="bg1">
                  <a:lumMod val="25000"/>
                </a:schemeClr>
              </a:solidFill>
            </a:endParaRPr>
          </a:p>
        </p:txBody>
      </p:sp>
      <p:sp>
        <p:nvSpPr>
          <p:cNvPr id="8" name="Rectangle: Rounded Corners 7">
            <a:extLst>
              <a:ext uri="{FF2B5EF4-FFF2-40B4-BE49-F238E27FC236}">
                <a16:creationId xmlns:a16="http://schemas.microsoft.com/office/drawing/2014/main" id="{4D9D492C-517E-6B45-5E7F-F15648C5FD70}"/>
              </a:ext>
            </a:extLst>
          </p:cNvPr>
          <p:cNvSpPr/>
          <p:nvPr/>
        </p:nvSpPr>
        <p:spPr>
          <a:xfrm>
            <a:off x="1046481" y="3264510"/>
            <a:ext cx="2372259" cy="5385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1">
                    <a:lumMod val="25000"/>
                  </a:schemeClr>
                </a:solidFill>
              </a:rPr>
              <a:t>Áp dụng bộ quản lý luồng (Scheduler)</a:t>
            </a:r>
            <a:endParaRPr lang="en-US" b="1" dirty="0">
              <a:solidFill>
                <a:schemeClr val="bg1">
                  <a:lumMod val="25000"/>
                </a:schemeClr>
              </a:solidFill>
            </a:endParaRPr>
          </a:p>
        </p:txBody>
      </p:sp>
      <p:sp>
        <p:nvSpPr>
          <p:cNvPr id="9" name="Google Shape;285;p34">
            <a:extLst>
              <a:ext uri="{FF2B5EF4-FFF2-40B4-BE49-F238E27FC236}">
                <a16:creationId xmlns:a16="http://schemas.microsoft.com/office/drawing/2014/main" id="{EFAAC229-0144-1515-1A0D-FB29A6C8033C}"/>
              </a:ext>
            </a:extLst>
          </p:cNvPr>
          <p:cNvSpPr txBox="1">
            <a:spLocks/>
          </p:cNvSpPr>
          <p:nvPr/>
        </p:nvSpPr>
        <p:spPr>
          <a:xfrm>
            <a:off x="6427332" y="1195049"/>
            <a:ext cx="1242155"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.from()</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sp>
        <p:nvSpPr>
          <p:cNvPr id="14" name="Rectangle: Rounded Corners 13">
            <a:extLst>
              <a:ext uri="{FF2B5EF4-FFF2-40B4-BE49-F238E27FC236}">
                <a16:creationId xmlns:a16="http://schemas.microsoft.com/office/drawing/2014/main" id="{C4381B17-64EB-B9D4-58B7-15DD6276F05A}"/>
              </a:ext>
            </a:extLst>
          </p:cNvPr>
          <p:cNvSpPr/>
          <p:nvPr/>
        </p:nvSpPr>
        <p:spPr>
          <a:xfrm>
            <a:off x="4910221" y="1694551"/>
            <a:ext cx="1744318" cy="3741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rPr>
              <a:t>SINGLE</a:t>
            </a:r>
            <a:endParaRPr lang="en-US" b="1" dirty="0">
              <a:solidFill>
                <a:schemeClr val="tx1"/>
              </a:solidFill>
            </a:endParaRPr>
          </a:p>
        </p:txBody>
      </p:sp>
      <p:sp>
        <p:nvSpPr>
          <p:cNvPr id="15" name="Google Shape;285;p34">
            <a:extLst>
              <a:ext uri="{FF2B5EF4-FFF2-40B4-BE49-F238E27FC236}">
                <a16:creationId xmlns:a16="http://schemas.microsoft.com/office/drawing/2014/main" id="{E816A2A4-9D55-22AD-933A-10703C38CCE5}"/>
              </a:ext>
            </a:extLst>
          </p:cNvPr>
          <p:cNvSpPr txBox="1">
            <a:spLocks/>
          </p:cNvSpPr>
          <p:nvPr/>
        </p:nvSpPr>
        <p:spPr>
          <a:xfrm>
            <a:off x="6391540" y="1694551"/>
            <a:ext cx="1242155"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.just()</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sp>
        <p:nvSpPr>
          <p:cNvPr id="16" name="Arrow: Right 15">
            <a:extLst>
              <a:ext uri="{FF2B5EF4-FFF2-40B4-BE49-F238E27FC236}">
                <a16:creationId xmlns:a16="http://schemas.microsoft.com/office/drawing/2014/main" id="{9AB3392A-B4F6-5DB3-746F-12AE44BFF4D8}"/>
              </a:ext>
            </a:extLst>
          </p:cNvPr>
          <p:cNvSpPr/>
          <p:nvPr/>
        </p:nvSpPr>
        <p:spPr>
          <a:xfrm rot="21005129">
            <a:off x="3733355" y="1504279"/>
            <a:ext cx="919369" cy="3741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6081BFE5-662B-3EF5-60E4-21A8272ECA43}"/>
              </a:ext>
            </a:extLst>
          </p:cNvPr>
          <p:cNvSpPr/>
          <p:nvPr/>
        </p:nvSpPr>
        <p:spPr>
          <a:xfrm>
            <a:off x="4463275" y="3371507"/>
            <a:ext cx="1398618" cy="4494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rPr>
              <a:t>observable</a:t>
            </a:r>
            <a:endParaRPr lang="en-US" b="1" dirty="0">
              <a:solidFill>
                <a:schemeClr val="tx1"/>
              </a:solidFill>
            </a:endParaRPr>
          </a:p>
        </p:txBody>
      </p:sp>
      <p:sp>
        <p:nvSpPr>
          <p:cNvPr id="23" name="Google Shape;285;p34">
            <a:extLst>
              <a:ext uri="{FF2B5EF4-FFF2-40B4-BE49-F238E27FC236}">
                <a16:creationId xmlns:a16="http://schemas.microsoft.com/office/drawing/2014/main" id="{465F7323-62DC-5228-630C-AD63CA721DBB}"/>
              </a:ext>
            </a:extLst>
          </p:cNvPr>
          <p:cNvSpPr txBox="1">
            <a:spLocks/>
          </p:cNvSpPr>
          <p:nvPr/>
        </p:nvSpPr>
        <p:spPr>
          <a:xfrm>
            <a:off x="5782380" y="3452145"/>
            <a:ext cx="2971792"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.observeOn(Schedulers.io())</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sp>
        <p:nvSpPr>
          <p:cNvPr id="24" name="Arrow: Right 23">
            <a:extLst>
              <a:ext uri="{FF2B5EF4-FFF2-40B4-BE49-F238E27FC236}">
                <a16:creationId xmlns:a16="http://schemas.microsoft.com/office/drawing/2014/main" id="{9E6057EB-DC78-AE64-77D6-A08384B4BBE0}"/>
              </a:ext>
            </a:extLst>
          </p:cNvPr>
          <p:cNvSpPr/>
          <p:nvPr/>
        </p:nvSpPr>
        <p:spPr>
          <a:xfrm>
            <a:off x="3591115" y="3402275"/>
            <a:ext cx="699785" cy="3741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9566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p:bldP spid="14" grpId="0" animBg="1"/>
      <p:bldP spid="15" grpId="0"/>
      <p:bldP spid="16" grpId="0" animBg="1"/>
      <p:bldP spid="22" grpId="0" animBg="1"/>
      <p:bldP spid="23" grpId="0"/>
      <p:bldP spid="2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4"/>
          <p:cNvSpPr txBox="1">
            <a:spLocks noGrp="1"/>
          </p:cNvSpPr>
          <p:nvPr>
            <p:ph type="title" idx="8"/>
          </p:nvPr>
        </p:nvSpPr>
        <p:spPr>
          <a:xfrm>
            <a:off x="2422689" y="526016"/>
            <a:ext cx="410181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Thành viên nhóm</a:t>
            </a:r>
            <a:endParaRPr dirty="0"/>
          </a:p>
        </p:txBody>
      </p:sp>
      <p:graphicFrame>
        <p:nvGraphicFramePr>
          <p:cNvPr id="11" name="Table 10">
            <a:extLst>
              <a:ext uri="{FF2B5EF4-FFF2-40B4-BE49-F238E27FC236}">
                <a16:creationId xmlns:a16="http://schemas.microsoft.com/office/drawing/2014/main" id="{5FC01533-8D76-3A26-2ECE-8307A9C339B8}"/>
              </a:ext>
            </a:extLst>
          </p:cNvPr>
          <p:cNvGraphicFramePr>
            <a:graphicFrameLocks noGrp="1"/>
          </p:cNvGraphicFramePr>
          <p:nvPr>
            <p:extLst>
              <p:ext uri="{D42A27DB-BD31-4B8C-83A1-F6EECF244321}">
                <p14:modId xmlns:p14="http://schemas.microsoft.com/office/powerpoint/2010/main" val="1312229465"/>
              </p:ext>
            </p:extLst>
          </p:nvPr>
        </p:nvGraphicFramePr>
        <p:xfrm>
          <a:off x="840555" y="1414793"/>
          <a:ext cx="4857947" cy="3200400"/>
        </p:xfrm>
        <a:graphic>
          <a:graphicData uri="http://schemas.openxmlformats.org/drawingml/2006/table">
            <a:tbl>
              <a:tblPr firstRow="1" bandRow="1">
                <a:tableStyleId>{BC89EF96-8CEA-46FF-86C4-4CE0E7609802}</a:tableStyleId>
              </a:tblPr>
              <a:tblGrid>
                <a:gridCol w="4857947">
                  <a:extLst>
                    <a:ext uri="{9D8B030D-6E8A-4147-A177-3AD203B41FA5}">
                      <a16:colId xmlns:a16="http://schemas.microsoft.com/office/drawing/2014/main" val="3361187006"/>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Lê </a:t>
                      </a:r>
                      <a:r>
                        <a:rPr lang="en-US" sz="1800" b="1"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Quốc</a:t>
                      </a:r>
                      <a:r>
                        <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a:t>
                      </a:r>
                      <a:r>
                        <a:rPr lang="en-US" sz="1800" b="1"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Hải</a:t>
                      </a:r>
                      <a:r>
                        <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- 2108110118</a:t>
                      </a:r>
                    </a:p>
                    <a:p>
                      <a:endPar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mpd="sng">
                      <a:noFill/>
                    </a:lnL>
                    <a:lnR w="12700" cmpd="sng">
                      <a:noFill/>
                    </a:lnR>
                    <a:lnT w="12700" cmpd="sng">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145666035"/>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Nguyễn</a:t>
                      </a:r>
                      <a:r>
                        <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a:t>
                      </a:r>
                      <a:r>
                        <a:rPr lang="en-US" sz="1800" b="1"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Thị</a:t>
                      </a:r>
                      <a:r>
                        <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Thanh </a:t>
                      </a:r>
                      <a:r>
                        <a:rPr lang="en-US" sz="1800" b="1"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Hiếu</a:t>
                      </a:r>
                      <a:r>
                        <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- 2108110393</a:t>
                      </a:r>
                    </a:p>
                    <a:p>
                      <a:endPar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mpd="sng">
                      <a:noFill/>
                    </a:lnL>
                    <a:lnR w="12700" cmpd="sng">
                      <a:noFill/>
                    </a:lnR>
                    <a:lnT w="254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27390691"/>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Nguyễn</a:t>
                      </a:r>
                      <a:r>
                        <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Hoàng </a:t>
                      </a:r>
                      <a:r>
                        <a:rPr lang="en-US" sz="1800" b="1"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Khuyến</a:t>
                      </a:r>
                      <a:r>
                        <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- 2108110356</a:t>
                      </a:r>
                    </a:p>
                    <a:p>
                      <a:endPar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02548360"/>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Nguyễn</a:t>
                      </a:r>
                      <a:r>
                        <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Vinh Quang - 2108110353</a:t>
                      </a:r>
                    </a:p>
                    <a:p>
                      <a:endPar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40655868"/>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Trần</a:t>
                      </a:r>
                      <a:r>
                        <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a:t>
                      </a:r>
                      <a:r>
                        <a:rPr lang="en-US" sz="1800" b="1"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Mạnh</a:t>
                      </a:r>
                      <a:r>
                        <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a:t>
                      </a:r>
                      <a:r>
                        <a:rPr lang="en-US" sz="1800" b="1"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Tiến</a:t>
                      </a:r>
                      <a:r>
                        <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- 2108110131</a:t>
                      </a:r>
                    </a:p>
                    <a:p>
                      <a:endPar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77477845"/>
                  </a:ext>
                </a:extLst>
              </a:tr>
            </a:tbl>
          </a:graphicData>
        </a:graphic>
      </p:graphicFrame>
      <p:sp>
        <p:nvSpPr>
          <p:cNvPr id="12" name="Rectangle: Rounded Corners 11">
            <a:extLst>
              <a:ext uri="{FF2B5EF4-FFF2-40B4-BE49-F238E27FC236}">
                <a16:creationId xmlns:a16="http://schemas.microsoft.com/office/drawing/2014/main" id="{B02C3E47-F841-C17B-8A4F-D87F68A987A2}"/>
              </a:ext>
            </a:extLst>
          </p:cNvPr>
          <p:cNvSpPr/>
          <p:nvPr/>
        </p:nvSpPr>
        <p:spPr>
          <a:xfrm>
            <a:off x="5132896" y="1293894"/>
            <a:ext cx="3011864" cy="50191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10000"/>
                  </a:schemeClr>
                </a:solidFill>
              </a:rPr>
              <a:t>GVHD: THS.LÊ HUỲNH PHƯỚC</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181730" y="47747"/>
            <a:ext cx="6360846" cy="475853"/>
          </a:xfrm>
          <a:prstGeom prst="rect">
            <a:avLst/>
          </a:prstGeom>
        </p:spPr>
        <p:txBody>
          <a:bodyPr spcFirstLastPara="1" wrap="square" lIns="91425" tIns="91425" rIns="91425" bIns="91425" anchor="t" anchorCtr="0">
            <a:noAutofit/>
          </a:bodyPr>
          <a:lstStyle/>
          <a:p>
            <a:r>
              <a:rPr lang="vi-VN" sz="2800" b="1" dirty="0">
                <a:latin typeface="Calibri" panose="020F0502020204030204" pitchFamily="34" charset="0"/>
                <a:ea typeface="Calibri" panose="020F0502020204030204" pitchFamily="34" charset="0"/>
                <a:cs typeface="Calibri" panose="020F0502020204030204" pitchFamily="34" charset="0"/>
              </a:rPr>
              <a:t>OBSERVER T</a:t>
            </a:r>
            <a:r>
              <a:rPr lang="en-US" sz="2800" b="1" dirty="0">
                <a:latin typeface="Calibri" panose="020F0502020204030204" pitchFamily="34" charset="0"/>
                <a:ea typeface="Calibri" panose="020F0502020204030204" pitchFamily="34" charset="0"/>
                <a:cs typeface="Calibri" panose="020F0502020204030204" pitchFamily="34" charset="0"/>
              </a:rPr>
              <a:t>R</a:t>
            </a:r>
            <a:r>
              <a:rPr lang="vi-VN" sz="2800" b="1" dirty="0">
                <a:latin typeface="Calibri" panose="020F0502020204030204" pitchFamily="34" charset="0"/>
                <a:ea typeface="Calibri" panose="020F0502020204030204" pitchFamily="34" charset="0"/>
                <a:cs typeface="Calibri" panose="020F0502020204030204" pitchFamily="34" charset="0"/>
              </a:rPr>
              <a:t>ONG R</a:t>
            </a:r>
            <a:r>
              <a:rPr lang="en-US" sz="2800" b="1" dirty="0">
                <a:latin typeface="Calibri" panose="020F0502020204030204" pitchFamily="34" charset="0"/>
                <a:ea typeface="Calibri" panose="020F0502020204030204" pitchFamily="34" charset="0"/>
                <a:cs typeface="Calibri" panose="020F0502020204030204" pitchFamily="34" charset="0"/>
              </a:rPr>
              <a:t>XJAVA</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118473" y="212397"/>
            <a:ext cx="971339"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7.2</a:t>
            </a:r>
            <a:r>
              <a:rPr lang="vi-VN" sz="2500" dirty="0"/>
              <a:t>.2</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sp>
        <p:nvSpPr>
          <p:cNvPr id="5" name="Rectangle: Rounded Corners 4">
            <a:extLst>
              <a:ext uri="{FF2B5EF4-FFF2-40B4-BE49-F238E27FC236}">
                <a16:creationId xmlns:a16="http://schemas.microsoft.com/office/drawing/2014/main" id="{5682244F-76B0-7CB1-F546-A7A84B743B2F}"/>
              </a:ext>
            </a:extLst>
          </p:cNvPr>
          <p:cNvSpPr/>
          <p:nvPr/>
        </p:nvSpPr>
        <p:spPr>
          <a:xfrm>
            <a:off x="3741710" y="636081"/>
            <a:ext cx="1200839" cy="4758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rPr>
              <a:t>Interface</a:t>
            </a:r>
          </a:p>
          <a:p>
            <a:pPr algn="ctr"/>
            <a:r>
              <a:rPr lang="en-US" b="1" dirty="0">
                <a:solidFill>
                  <a:schemeClr val="tx1"/>
                </a:solidFill>
              </a:rPr>
              <a:t>Consumer</a:t>
            </a:r>
          </a:p>
        </p:txBody>
      </p:sp>
      <p:sp>
        <p:nvSpPr>
          <p:cNvPr id="6" name="Rectangle: Rounded Corners 5">
            <a:extLst>
              <a:ext uri="{FF2B5EF4-FFF2-40B4-BE49-F238E27FC236}">
                <a16:creationId xmlns:a16="http://schemas.microsoft.com/office/drawing/2014/main" id="{0716E50E-BF47-62D3-454A-C747D8F6F08D}"/>
              </a:ext>
            </a:extLst>
          </p:cNvPr>
          <p:cNvSpPr/>
          <p:nvPr/>
        </p:nvSpPr>
        <p:spPr>
          <a:xfrm>
            <a:off x="1046481" y="1160615"/>
            <a:ext cx="1408857" cy="36504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1">
                    <a:lumMod val="25000"/>
                  </a:schemeClr>
                </a:solidFill>
              </a:rPr>
              <a:t>Khởi tạo</a:t>
            </a:r>
            <a:endParaRPr lang="en-US" b="1" dirty="0">
              <a:solidFill>
                <a:schemeClr val="bg1">
                  <a:lumMod val="25000"/>
                </a:schemeClr>
              </a:solidFill>
            </a:endParaRPr>
          </a:p>
        </p:txBody>
      </p:sp>
      <p:sp>
        <p:nvSpPr>
          <p:cNvPr id="7" name="Rectangle: Rounded Corners 6">
            <a:extLst>
              <a:ext uri="{FF2B5EF4-FFF2-40B4-BE49-F238E27FC236}">
                <a16:creationId xmlns:a16="http://schemas.microsoft.com/office/drawing/2014/main" id="{CEF20D73-12B6-C284-6628-7BA88F66F462}"/>
              </a:ext>
            </a:extLst>
          </p:cNvPr>
          <p:cNvSpPr/>
          <p:nvPr/>
        </p:nvSpPr>
        <p:spPr>
          <a:xfrm>
            <a:off x="930808" y="2070327"/>
            <a:ext cx="1726535" cy="3295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chemeClr val="bg1">
                    <a:lumMod val="25000"/>
                  </a:schemeClr>
                </a:solidFill>
              </a:rPr>
              <a:t>Đăng ký lắng nghe</a:t>
            </a:r>
            <a:endParaRPr lang="en-US" sz="1100" b="1" dirty="0">
              <a:solidFill>
                <a:schemeClr val="bg1">
                  <a:lumMod val="25000"/>
                </a:schemeClr>
              </a:solidFill>
            </a:endParaRPr>
          </a:p>
        </p:txBody>
      </p:sp>
      <p:sp>
        <p:nvSpPr>
          <p:cNvPr id="8" name="Rectangle: Rounded Corners 7">
            <a:extLst>
              <a:ext uri="{FF2B5EF4-FFF2-40B4-BE49-F238E27FC236}">
                <a16:creationId xmlns:a16="http://schemas.microsoft.com/office/drawing/2014/main" id="{4D9D492C-517E-6B45-5E7F-F15648C5FD70}"/>
              </a:ext>
            </a:extLst>
          </p:cNvPr>
          <p:cNvSpPr/>
          <p:nvPr/>
        </p:nvSpPr>
        <p:spPr>
          <a:xfrm>
            <a:off x="887428" y="3261892"/>
            <a:ext cx="2043331" cy="5385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1">
                    <a:lumMod val="25000"/>
                  </a:schemeClr>
                </a:solidFill>
              </a:rPr>
              <a:t>Nhận và xử lý dữ liệu từ Observables</a:t>
            </a:r>
            <a:endParaRPr lang="en-US" b="1" dirty="0">
              <a:solidFill>
                <a:schemeClr val="bg1">
                  <a:lumMod val="25000"/>
                </a:schemeClr>
              </a:solidFill>
            </a:endParaRPr>
          </a:p>
        </p:txBody>
      </p:sp>
      <p:sp>
        <p:nvSpPr>
          <p:cNvPr id="14" name="Rectangle: Rounded Corners 13">
            <a:extLst>
              <a:ext uri="{FF2B5EF4-FFF2-40B4-BE49-F238E27FC236}">
                <a16:creationId xmlns:a16="http://schemas.microsoft.com/office/drawing/2014/main" id="{C4381B17-64EB-B9D4-58B7-15DD6276F05A}"/>
              </a:ext>
            </a:extLst>
          </p:cNvPr>
          <p:cNvSpPr/>
          <p:nvPr/>
        </p:nvSpPr>
        <p:spPr>
          <a:xfrm>
            <a:off x="5211181" y="707167"/>
            <a:ext cx="1242155" cy="2469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chemeClr val="tx1"/>
                </a:solidFill>
              </a:rPr>
              <a:t>Observable</a:t>
            </a:r>
            <a:endParaRPr lang="en-US" sz="1100" b="1" dirty="0">
              <a:solidFill>
                <a:schemeClr val="tx1"/>
              </a:solidFill>
            </a:endParaRPr>
          </a:p>
        </p:txBody>
      </p:sp>
      <p:sp>
        <p:nvSpPr>
          <p:cNvPr id="16" name="Arrow: Right 15">
            <a:extLst>
              <a:ext uri="{FF2B5EF4-FFF2-40B4-BE49-F238E27FC236}">
                <a16:creationId xmlns:a16="http://schemas.microsoft.com/office/drawing/2014/main" id="{9AB3392A-B4F6-5DB3-746F-12AE44BFF4D8}"/>
              </a:ext>
            </a:extLst>
          </p:cNvPr>
          <p:cNvSpPr/>
          <p:nvPr/>
        </p:nvSpPr>
        <p:spPr>
          <a:xfrm rot="21005129">
            <a:off x="2670919" y="939882"/>
            <a:ext cx="919369" cy="2374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2930CFB1-0755-A9A7-7E51-5D846C1B82B5}"/>
              </a:ext>
            </a:extLst>
          </p:cNvPr>
          <p:cNvSpPr/>
          <p:nvPr/>
        </p:nvSpPr>
        <p:spPr>
          <a:xfrm>
            <a:off x="3840402" y="2083918"/>
            <a:ext cx="1017917" cy="27498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chemeClr val="tx1"/>
                </a:solidFill>
              </a:rPr>
              <a:t>observable</a:t>
            </a:r>
            <a:endParaRPr lang="en-US" sz="1100" b="1" dirty="0">
              <a:solidFill>
                <a:schemeClr val="tx1"/>
              </a:solidFill>
            </a:endParaRPr>
          </a:p>
        </p:txBody>
      </p:sp>
      <p:sp>
        <p:nvSpPr>
          <p:cNvPr id="19" name="Google Shape;285;p34">
            <a:extLst>
              <a:ext uri="{FF2B5EF4-FFF2-40B4-BE49-F238E27FC236}">
                <a16:creationId xmlns:a16="http://schemas.microsoft.com/office/drawing/2014/main" id="{C400E9B5-520D-EFDE-5C15-7D92A0393A01}"/>
              </a:ext>
            </a:extLst>
          </p:cNvPr>
          <p:cNvSpPr txBox="1">
            <a:spLocks/>
          </p:cNvSpPr>
          <p:nvPr/>
        </p:nvSpPr>
        <p:spPr>
          <a:xfrm>
            <a:off x="4716355" y="2143821"/>
            <a:ext cx="1649288" cy="2792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100" b="1" dirty="0">
                <a:latin typeface="Calibri" panose="020F0502020204030204" pitchFamily="34" charset="0"/>
                <a:ea typeface="Calibri" panose="020F0502020204030204" pitchFamily="34" charset="0"/>
                <a:cs typeface="Calibri" panose="020F0502020204030204" pitchFamily="34" charset="0"/>
              </a:rPr>
              <a:t>.subscribe(observer)</a:t>
            </a:r>
            <a:endParaRPr lang="en-US" sz="1100" b="1" dirty="0">
              <a:latin typeface="Calibri" panose="020F0502020204030204" pitchFamily="34" charset="0"/>
              <a:ea typeface="Calibri" panose="020F0502020204030204" pitchFamily="34" charset="0"/>
              <a:cs typeface="Calibri" panose="020F0502020204030204" pitchFamily="34" charset="0"/>
            </a:endParaRPr>
          </a:p>
        </p:txBody>
      </p:sp>
      <p:sp>
        <p:nvSpPr>
          <p:cNvPr id="20" name="Arrow: Right 19">
            <a:extLst>
              <a:ext uri="{FF2B5EF4-FFF2-40B4-BE49-F238E27FC236}">
                <a16:creationId xmlns:a16="http://schemas.microsoft.com/office/drawing/2014/main" id="{6FE44E4D-B101-D3DF-16B0-FD4A1BBF9444}"/>
              </a:ext>
            </a:extLst>
          </p:cNvPr>
          <p:cNvSpPr/>
          <p:nvPr/>
        </p:nvSpPr>
        <p:spPr>
          <a:xfrm>
            <a:off x="2911969" y="2143821"/>
            <a:ext cx="772989" cy="2289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 name="Rectangle: Rounded Corners 1">
            <a:extLst>
              <a:ext uri="{FF2B5EF4-FFF2-40B4-BE49-F238E27FC236}">
                <a16:creationId xmlns:a16="http://schemas.microsoft.com/office/drawing/2014/main" id="{94EC3506-39A6-30EF-1D2C-B81F442ED938}"/>
              </a:ext>
            </a:extLst>
          </p:cNvPr>
          <p:cNvSpPr/>
          <p:nvPr/>
        </p:nvSpPr>
        <p:spPr>
          <a:xfrm>
            <a:off x="6721968" y="703833"/>
            <a:ext cx="1242155" cy="2469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chemeClr val="tx1"/>
                </a:solidFill>
              </a:rPr>
              <a:t>Observer</a:t>
            </a:r>
            <a:endParaRPr lang="en-US" sz="1100" b="1" dirty="0">
              <a:solidFill>
                <a:schemeClr val="tx1"/>
              </a:solidFill>
            </a:endParaRPr>
          </a:p>
        </p:txBody>
      </p:sp>
      <p:sp>
        <p:nvSpPr>
          <p:cNvPr id="3" name="Rectangle: Rounded Corners 2">
            <a:extLst>
              <a:ext uri="{FF2B5EF4-FFF2-40B4-BE49-F238E27FC236}">
                <a16:creationId xmlns:a16="http://schemas.microsoft.com/office/drawing/2014/main" id="{6D547D7F-7055-A5FD-D213-B12B02433A2B}"/>
              </a:ext>
            </a:extLst>
          </p:cNvPr>
          <p:cNvSpPr/>
          <p:nvPr/>
        </p:nvSpPr>
        <p:spPr>
          <a:xfrm>
            <a:off x="5211181" y="1034701"/>
            <a:ext cx="1242155" cy="2469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chemeClr val="tx1"/>
                </a:solidFill>
              </a:rPr>
              <a:t>Single</a:t>
            </a:r>
            <a:endParaRPr lang="en-US" sz="1100" b="1" dirty="0">
              <a:solidFill>
                <a:schemeClr val="tx1"/>
              </a:solidFill>
            </a:endParaRPr>
          </a:p>
        </p:txBody>
      </p:sp>
      <p:sp>
        <p:nvSpPr>
          <p:cNvPr id="4" name="Rectangle: Rounded Corners 3">
            <a:extLst>
              <a:ext uri="{FF2B5EF4-FFF2-40B4-BE49-F238E27FC236}">
                <a16:creationId xmlns:a16="http://schemas.microsoft.com/office/drawing/2014/main" id="{E4300638-B31C-CC30-3C69-AECD5FE49550}"/>
              </a:ext>
            </a:extLst>
          </p:cNvPr>
          <p:cNvSpPr/>
          <p:nvPr/>
        </p:nvSpPr>
        <p:spPr>
          <a:xfrm>
            <a:off x="6721968" y="1031367"/>
            <a:ext cx="1631871" cy="2469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chemeClr val="tx1"/>
                </a:solidFill>
              </a:rPr>
              <a:t>SingleObserver</a:t>
            </a:r>
            <a:endParaRPr lang="en-US" sz="1100" b="1" dirty="0">
              <a:solidFill>
                <a:schemeClr val="tx1"/>
              </a:solidFill>
            </a:endParaRPr>
          </a:p>
        </p:txBody>
      </p:sp>
      <p:sp>
        <p:nvSpPr>
          <p:cNvPr id="21" name="Rectangle: Rounded Corners 20">
            <a:extLst>
              <a:ext uri="{FF2B5EF4-FFF2-40B4-BE49-F238E27FC236}">
                <a16:creationId xmlns:a16="http://schemas.microsoft.com/office/drawing/2014/main" id="{5AE674EF-30E8-2900-AE83-DFABF62E6BE9}"/>
              </a:ext>
            </a:extLst>
          </p:cNvPr>
          <p:cNvSpPr/>
          <p:nvPr/>
        </p:nvSpPr>
        <p:spPr>
          <a:xfrm>
            <a:off x="5209524" y="1372205"/>
            <a:ext cx="1242155" cy="2469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chemeClr val="tx1"/>
                </a:solidFill>
              </a:rPr>
              <a:t>Maybe</a:t>
            </a:r>
            <a:endParaRPr lang="en-US" sz="1100" b="1" dirty="0">
              <a:solidFill>
                <a:schemeClr val="tx1"/>
              </a:solidFill>
            </a:endParaRPr>
          </a:p>
        </p:txBody>
      </p:sp>
      <p:sp>
        <p:nvSpPr>
          <p:cNvPr id="26" name="Rectangle: Rounded Corners 25">
            <a:extLst>
              <a:ext uri="{FF2B5EF4-FFF2-40B4-BE49-F238E27FC236}">
                <a16:creationId xmlns:a16="http://schemas.microsoft.com/office/drawing/2014/main" id="{43BB74B9-F390-EB4B-5C11-94413A27BA5B}"/>
              </a:ext>
            </a:extLst>
          </p:cNvPr>
          <p:cNvSpPr/>
          <p:nvPr/>
        </p:nvSpPr>
        <p:spPr>
          <a:xfrm>
            <a:off x="6720311" y="1368871"/>
            <a:ext cx="1631871" cy="2469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chemeClr val="tx1"/>
                </a:solidFill>
              </a:rPr>
              <a:t>MaybeObserver</a:t>
            </a:r>
            <a:endParaRPr lang="en-US" sz="1100" b="1" dirty="0">
              <a:solidFill>
                <a:schemeClr val="tx1"/>
              </a:solidFill>
            </a:endParaRPr>
          </a:p>
        </p:txBody>
      </p:sp>
      <p:sp>
        <p:nvSpPr>
          <p:cNvPr id="27" name="Rectangle: Rounded Corners 26">
            <a:extLst>
              <a:ext uri="{FF2B5EF4-FFF2-40B4-BE49-F238E27FC236}">
                <a16:creationId xmlns:a16="http://schemas.microsoft.com/office/drawing/2014/main" id="{1E751F3C-ECC2-4DED-AF37-074A87995AE2}"/>
              </a:ext>
            </a:extLst>
          </p:cNvPr>
          <p:cNvSpPr/>
          <p:nvPr/>
        </p:nvSpPr>
        <p:spPr>
          <a:xfrm>
            <a:off x="5209524" y="1690337"/>
            <a:ext cx="1242155" cy="2469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chemeClr val="tx1"/>
                </a:solidFill>
              </a:rPr>
              <a:t>Flowable</a:t>
            </a:r>
            <a:endParaRPr lang="en-US" sz="1100" b="1" dirty="0">
              <a:solidFill>
                <a:schemeClr val="tx1"/>
              </a:solidFill>
            </a:endParaRPr>
          </a:p>
        </p:txBody>
      </p:sp>
      <p:sp>
        <p:nvSpPr>
          <p:cNvPr id="28" name="Rectangle: Rounded Corners 27">
            <a:extLst>
              <a:ext uri="{FF2B5EF4-FFF2-40B4-BE49-F238E27FC236}">
                <a16:creationId xmlns:a16="http://schemas.microsoft.com/office/drawing/2014/main" id="{D3048C34-E643-A866-F00B-8C315C3A2E5B}"/>
              </a:ext>
            </a:extLst>
          </p:cNvPr>
          <p:cNvSpPr/>
          <p:nvPr/>
        </p:nvSpPr>
        <p:spPr>
          <a:xfrm>
            <a:off x="6720311" y="1687003"/>
            <a:ext cx="1872067" cy="2469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chemeClr val="tx1"/>
                </a:solidFill>
              </a:rPr>
              <a:t>FlowableObserver</a:t>
            </a:r>
            <a:endParaRPr lang="en-US" sz="1100" b="1" dirty="0">
              <a:solidFill>
                <a:schemeClr val="tx1"/>
              </a:solidFill>
            </a:endParaRPr>
          </a:p>
        </p:txBody>
      </p:sp>
      <p:cxnSp>
        <p:nvCxnSpPr>
          <p:cNvPr id="30" name="Straight Connector 29">
            <a:extLst>
              <a:ext uri="{FF2B5EF4-FFF2-40B4-BE49-F238E27FC236}">
                <a16:creationId xmlns:a16="http://schemas.microsoft.com/office/drawing/2014/main" id="{625D0347-5BB3-82FD-7B4A-B280AEF8BEE9}"/>
              </a:ext>
            </a:extLst>
          </p:cNvPr>
          <p:cNvCxnSpPr>
            <a:stCxn id="14" idx="3"/>
            <a:endCxn id="2" idx="1"/>
          </p:cNvCxnSpPr>
          <p:nvPr/>
        </p:nvCxnSpPr>
        <p:spPr>
          <a:xfrm flipV="1">
            <a:off x="6453336" y="827328"/>
            <a:ext cx="268632" cy="3334"/>
          </a:xfrm>
          <a:prstGeom prst="line">
            <a:avLst/>
          </a:prstGeom>
        </p:spPr>
        <p:style>
          <a:lnRef idx="2">
            <a:schemeClr val="accent2"/>
          </a:lnRef>
          <a:fillRef idx="0">
            <a:schemeClr val="accent2"/>
          </a:fillRef>
          <a:effectRef idx="1">
            <a:schemeClr val="accent2"/>
          </a:effectRef>
          <a:fontRef idx="minor">
            <a:schemeClr val="tx1"/>
          </a:fontRef>
        </p:style>
      </p:cxnSp>
      <p:cxnSp>
        <p:nvCxnSpPr>
          <p:cNvPr id="31" name="Straight Connector 30">
            <a:extLst>
              <a:ext uri="{FF2B5EF4-FFF2-40B4-BE49-F238E27FC236}">
                <a16:creationId xmlns:a16="http://schemas.microsoft.com/office/drawing/2014/main" id="{42705B80-1790-7404-F8FC-83B9AF277352}"/>
              </a:ext>
            </a:extLst>
          </p:cNvPr>
          <p:cNvCxnSpPr/>
          <p:nvPr/>
        </p:nvCxnSpPr>
        <p:spPr>
          <a:xfrm flipV="1">
            <a:off x="6451679" y="1157537"/>
            <a:ext cx="268632" cy="3334"/>
          </a:xfrm>
          <a:prstGeom prst="line">
            <a:avLst/>
          </a:prstGeom>
        </p:spPr>
        <p:style>
          <a:lnRef idx="2">
            <a:schemeClr val="accent2"/>
          </a:lnRef>
          <a:fillRef idx="0">
            <a:schemeClr val="accent2"/>
          </a:fillRef>
          <a:effectRef idx="1">
            <a:schemeClr val="accent2"/>
          </a:effectRef>
          <a:fontRef idx="minor">
            <a:schemeClr val="tx1"/>
          </a:fontRef>
        </p:style>
      </p:cxnSp>
      <p:cxnSp>
        <p:nvCxnSpPr>
          <p:cNvPr id="32" name="Straight Connector 31">
            <a:extLst>
              <a:ext uri="{FF2B5EF4-FFF2-40B4-BE49-F238E27FC236}">
                <a16:creationId xmlns:a16="http://schemas.microsoft.com/office/drawing/2014/main" id="{F2722A02-B3A0-AF85-985F-3B9BE35898D3}"/>
              </a:ext>
            </a:extLst>
          </p:cNvPr>
          <p:cNvCxnSpPr/>
          <p:nvPr/>
        </p:nvCxnSpPr>
        <p:spPr>
          <a:xfrm flipV="1">
            <a:off x="6458107" y="1476198"/>
            <a:ext cx="268632" cy="3334"/>
          </a:xfrm>
          <a:prstGeom prst="line">
            <a:avLst/>
          </a:prstGeom>
        </p:spPr>
        <p:style>
          <a:lnRef idx="2">
            <a:schemeClr val="accent2"/>
          </a:lnRef>
          <a:fillRef idx="0">
            <a:schemeClr val="accent2"/>
          </a:fillRef>
          <a:effectRef idx="1">
            <a:schemeClr val="accent2"/>
          </a:effectRef>
          <a:fontRef idx="minor">
            <a:schemeClr val="tx1"/>
          </a:fontRef>
        </p:style>
      </p:cxnSp>
      <p:cxnSp>
        <p:nvCxnSpPr>
          <p:cNvPr id="33" name="Straight Connector 32">
            <a:extLst>
              <a:ext uri="{FF2B5EF4-FFF2-40B4-BE49-F238E27FC236}">
                <a16:creationId xmlns:a16="http://schemas.microsoft.com/office/drawing/2014/main" id="{717A31F9-A8D5-A1B9-2E33-ECB39266C141}"/>
              </a:ext>
            </a:extLst>
          </p:cNvPr>
          <p:cNvCxnSpPr/>
          <p:nvPr/>
        </p:nvCxnSpPr>
        <p:spPr>
          <a:xfrm flipV="1">
            <a:off x="6451679" y="1814069"/>
            <a:ext cx="268632" cy="3334"/>
          </a:xfrm>
          <a:prstGeom prst="line">
            <a:avLst/>
          </a:prstGeom>
        </p:spPr>
        <p:style>
          <a:lnRef idx="2">
            <a:schemeClr val="accent2"/>
          </a:lnRef>
          <a:fillRef idx="0">
            <a:schemeClr val="accent2"/>
          </a:fillRef>
          <a:effectRef idx="1">
            <a:schemeClr val="accent2"/>
          </a:effectRef>
          <a:fontRef idx="minor">
            <a:schemeClr val="tx1"/>
          </a:fontRef>
        </p:style>
      </p:cxnSp>
      <p:sp>
        <p:nvSpPr>
          <p:cNvPr id="34" name="Arrow: Right 33">
            <a:extLst>
              <a:ext uri="{FF2B5EF4-FFF2-40B4-BE49-F238E27FC236}">
                <a16:creationId xmlns:a16="http://schemas.microsoft.com/office/drawing/2014/main" id="{2A769D51-D6DA-F464-CB01-AC7E898CA9CD}"/>
              </a:ext>
            </a:extLst>
          </p:cNvPr>
          <p:cNvSpPr/>
          <p:nvPr/>
        </p:nvSpPr>
        <p:spPr>
          <a:xfrm>
            <a:off x="2925417" y="1345690"/>
            <a:ext cx="1814027" cy="2374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1FB62F0E-7836-7838-14A3-DBD1C7C257F7}"/>
              </a:ext>
            </a:extLst>
          </p:cNvPr>
          <p:cNvPicPr>
            <a:picLocks noChangeAspect="1"/>
          </p:cNvPicPr>
          <p:nvPr/>
        </p:nvPicPr>
        <p:blipFill>
          <a:blip r:embed="rId4"/>
          <a:stretch>
            <a:fillRect/>
          </a:stretch>
        </p:blipFill>
        <p:spPr>
          <a:xfrm>
            <a:off x="4562963" y="2509761"/>
            <a:ext cx="2982453" cy="2403373"/>
          </a:xfrm>
          <a:prstGeom prst="rect">
            <a:avLst/>
          </a:prstGeom>
          <a:ln>
            <a:noFill/>
          </a:ln>
          <a:effectLst>
            <a:outerShdw blurRad="190500" algn="tl" rotWithShape="0">
              <a:srgbClr val="000000">
                <a:alpha val="70000"/>
              </a:srgbClr>
            </a:outerShdw>
          </a:effectLst>
        </p:spPr>
      </p:pic>
      <p:sp>
        <p:nvSpPr>
          <p:cNvPr id="40" name="Google Shape;285;p34">
            <a:extLst>
              <a:ext uri="{FF2B5EF4-FFF2-40B4-BE49-F238E27FC236}">
                <a16:creationId xmlns:a16="http://schemas.microsoft.com/office/drawing/2014/main" id="{C13E77E5-D02A-3F9D-9F36-CB696F63D078}"/>
              </a:ext>
            </a:extLst>
          </p:cNvPr>
          <p:cNvSpPr txBox="1">
            <a:spLocks/>
          </p:cNvSpPr>
          <p:nvPr/>
        </p:nvSpPr>
        <p:spPr>
          <a:xfrm>
            <a:off x="6377246" y="3376621"/>
            <a:ext cx="981194" cy="35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100" b="1" dirty="0" err="1">
                <a:solidFill>
                  <a:schemeClr val="accent6"/>
                </a:solidFill>
                <a:latin typeface="Calibri" panose="020F0502020204030204" pitchFamily="34" charset="0"/>
                <a:ea typeface="Calibri" panose="020F0502020204030204" pitchFamily="34" charset="0"/>
                <a:cs typeface="Calibri" panose="020F0502020204030204" pitchFamily="34" charset="0"/>
              </a:rPr>
              <a:t>onSuccess</a:t>
            </a:r>
            <a:r>
              <a:rPr lang="en-US" sz="1100" b="1" dirty="0">
                <a:solidFill>
                  <a:schemeClr val="accent6"/>
                </a:solidFill>
                <a:latin typeface="Calibri" panose="020F0502020204030204" pitchFamily="34" charset="0"/>
                <a:ea typeface="Calibri" panose="020F0502020204030204" pitchFamily="34" charset="0"/>
                <a:cs typeface="Calibri" panose="020F0502020204030204" pitchFamily="34" charset="0"/>
              </a:rPr>
              <a:t>()</a:t>
            </a:r>
          </a:p>
        </p:txBody>
      </p:sp>
      <p:sp>
        <p:nvSpPr>
          <p:cNvPr id="41" name="Google Shape;285;p34">
            <a:extLst>
              <a:ext uri="{FF2B5EF4-FFF2-40B4-BE49-F238E27FC236}">
                <a16:creationId xmlns:a16="http://schemas.microsoft.com/office/drawing/2014/main" id="{396D09A1-67B4-5A4A-2D4F-05CB17470F69}"/>
              </a:ext>
            </a:extLst>
          </p:cNvPr>
          <p:cNvSpPr txBox="1">
            <a:spLocks/>
          </p:cNvSpPr>
          <p:nvPr/>
        </p:nvSpPr>
        <p:spPr>
          <a:xfrm>
            <a:off x="4860031" y="3367292"/>
            <a:ext cx="812546" cy="35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100" b="1" dirty="0" err="1">
                <a:solidFill>
                  <a:schemeClr val="accent6"/>
                </a:solidFill>
                <a:latin typeface="Calibri" panose="020F0502020204030204" pitchFamily="34" charset="0"/>
                <a:ea typeface="Calibri" panose="020F0502020204030204" pitchFamily="34" charset="0"/>
                <a:cs typeface="Calibri" panose="020F0502020204030204" pitchFamily="34" charset="0"/>
              </a:rPr>
              <a:t>onNext</a:t>
            </a:r>
            <a:r>
              <a:rPr lang="en-US" sz="1100" b="1" dirty="0">
                <a:solidFill>
                  <a:schemeClr val="accent6"/>
                </a:solidFill>
                <a:latin typeface="Calibri" panose="020F0502020204030204" pitchFamily="34" charset="0"/>
                <a:ea typeface="Calibri" panose="020F0502020204030204" pitchFamily="34" charset="0"/>
                <a:cs typeface="Calibri" panose="020F0502020204030204" pitchFamily="34" charset="0"/>
              </a:rPr>
              <a:t>()</a:t>
            </a:r>
          </a:p>
        </p:txBody>
      </p:sp>
      <p:sp>
        <p:nvSpPr>
          <p:cNvPr id="42" name="Google Shape;285;p34">
            <a:extLst>
              <a:ext uri="{FF2B5EF4-FFF2-40B4-BE49-F238E27FC236}">
                <a16:creationId xmlns:a16="http://schemas.microsoft.com/office/drawing/2014/main" id="{C6630205-ED50-C820-BED2-68ABEAE7C0F3}"/>
              </a:ext>
            </a:extLst>
          </p:cNvPr>
          <p:cNvSpPr txBox="1">
            <a:spLocks/>
          </p:cNvSpPr>
          <p:nvPr/>
        </p:nvSpPr>
        <p:spPr>
          <a:xfrm>
            <a:off x="5520659" y="3426840"/>
            <a:ext cx="1021106" cy="35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100" b="1" dirty="0" err="1">
                <a:solidFill>
                  <a:schemeClr val="accent6"/>
                </a:solidFill>
                <a:latin typeface="Calibri" panose="020F0502020204030204" pitchFamily="34" charset="0"/>
                <a:ea typeface="Calibri" panose="020F0502020204030204" pitchFamily="34" charset="0"/>
                <a:cs typeface="Calibri" panose="020F0502020204030204" pitchFamily="34" charset="0"/>
              </a:rPr>
              <a:t>onError</a:t>
            </a:r>
            <a:r>
              <a:rPr lang="en-US" sz="1100" b="1" dirty="0">
                <a:solidFill>
                  <a:schemeClr val="accent6"/>
                </a:solidFill>
                <a:latin typeface="Calibri" panose="020F0502020204030204" pitchFamily="34" charset="0"/>
                <a:ea typeface="Calibri" panose="020F0502020204030204" pitchFamily="34" charset="0"/>
                <a:cs typeface="Calibri" panose="020F0502020204030204" pitchFamily="34" charset="0"/>
              </a:rPr>
              <a:t>()</a:t>
            </a:r>
          </a:p>
        </p:txBody>
      </p:sp>
      <p:sp>
        <p:nvSpPr>
          <p:cNvPr id="43" name="Arrow: Right 42">
            <a:extLst>
              <a:ext uri="{FF2B5EF4-FFF2-40B4-BE49-F238E27FC236}">
                <a16:creationId xmlns:a16="http://schemas.microsoft.com/office/drawing/2014/main" id="{397C699C-2EEF-3634-3552-A8B679CC7BCC}"/>
              </a:ext>
            </a:extLst>
          </p:cNvPr>
          <p:cNvSpPr/>
          <p:nvPr/>
        </p:nvSpPr>
        <p:spPr>
          <a:xfrm>
            <a:off x="3348213" y="3465803"/>
            <a:ext cx="772989" cy="2289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Tree>
    <p:extLst>
      <p:ext uri="{BB962C8B-B14F-4D97-AF65-F5344CB8AC3E}">
        <p14:creationId xmlns:p14="http://schemas.microsoft.com/office/powerpoint/2010/main" val="1514300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par>
                                <p:cTn id="45" presetID="10"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par>
                                <p:cTn id="48" presetID="10" presetClass="entr" presetSubtype="0" fill="hold"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par>
                                <p:cTn id="51" presetID="10" presetClass="entr" presetSubtype="0" fill="hold"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fade">
                                      <p:cBhvr>
                                        <p:cTn id="61" dur="500"/>
                                        <p:tgtEl>
                                          <p:spTgt spid="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500"/>
                                        <p:tgtEl>
                                          <p:spTgt spid="1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fade">
                                      <p:cBhvr>
                                        <p:cTn id="72" dur="500"/>
                                        <p:tgtEl>
                                          <p:spTgt spid="19"/>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fade">
                                      <p:cBhvr>
                                        <p:cTn id="77" dur="500"/>
                                        <p:tgtEl>
                                          <p:spTgt spid="8"/>
                                        </p:tgtEl>
                                      </p:cBhvr>
                                    </p:animEffect>
                                  </p:childTnLst>
                                </p:cTn>
                              </p:par>
                              <p:par>
                                <p:cTn id="78" presetID="31" presetClass="entr" presetSubtype="0" fill="hold" grpId="0" nodeType="withEffect">
                                  <p:stCondLst>
                                    <p:cond delay="0"/>
                                  </p:stCondLst>
                                  <p:childTnLst>
                                    <p:set>
                                      <p:cBhvr>
                                        <p:cTn id="79" dur="1" fill="hold">
                                          <p:stCondLst>
                                            <p:cond delay="0"/>
                                          </p:stCondLst>
                                        </p:cTn>
                                        <p:tgtEl>
                                          <p:spTgt spid="43"/>
                                        </p:tgtEl>
                                        <p:attrNameLst>
                                          <p:attrName>style.visibility</p:attrName>
                                        </p:attrNameLst>
                                      </p:cBhvr>
                                      <p:to>
                                        <p:strVal val="visible"/>
                                      </p:to>
                                    </p:set>
                                    <p:anim calcmode="lin" valueType="num">
                                      <p:cBhvr>
                                        <p:cTn id="80" dur="1000" fill="hold"/>
                                        <p:tgtEl>
                                          <p:spTgt spid="43"/>
                                        </p:tgtEl>
                                        <p:attrNameLst>
                                          <p:attrName>ppt_w</p:attrName>
                                        </p:attrNameLst>
                                      </p:cBhvr>
                                      <p:tavLst>
                                        <p:tav tm="0">
                                          <p:val>
                                            <p:fltVal val="0"/>
                                          </p:val>
                                        </p:tav>
                                        <p:tav tm="100000">
                                          <p:val>
                                            <p:strVal val="#ppt_w"/>
                                          </p:val>
                                        </p:tav>
                                      </p:tavLst>
                                    </p:anim>
                                    <p:anim calcmode="lin" valueType="num">
                                      <p:cBhvr>
                                        <p:cTn id="81" dur="1000" fill="hold"/>
                                        <p:tgtEl>
                                          <p:spTgt spid="43"/>
                                        </p:tgtEl>
                                        <p:attrNameLst>
                                          <p:attrName>ppt_h</p:attrName>
                                        </p:attrNameLst>
                                      </p:cBhvr>
                                      <p:tavLst>
                                        <p:tav tm="0">
                                          <p:val>
                                            <p:fltVal val="0"/>
                                          </p:val>
                                        </p:tav>
                                        <p:tav tm="100000">
                                          <p:val>
                                            <p:strVal val="#ppt_h"/>
                                          </p:val>
                                        </p:tav>
                                      </p:tavLst>
                                    </p:anim>
                                    <p:anim calcmode="lin" valueType="num">
                                      <p:cBhvr>
                                        <p:cTn id="82" dur="1000" fill="hold"/>
                                        <p:tgtEl>
                                          <p:spTgt spid="43"/>
                                        </p:tgtEl>
                                        <p:attrNameLst>
                                          <p:attrName>style.rotation</p:attrName>
                                        </p:attrNameLst>
                                      </p:cBhvr>
                                      <p:tavLst>
                                        <p:tav tm="0">
                                          <p:val>
                                            <p:fltVal val="90"/>
                                          </p:val>
                                        </p:tav>
                                        <p:tav tm="100000">
                                          <p:val>
                                            <p:fltVal val="0"/>
                                          </p:val>
                                        </p:tav>
                                      </p:tavLst>
                                    </p:anim>
                                    <p:animEffect transition="in" filter="fade">
                                      <p:cBhvr>
                                        <p:cTn id="83" dur="1000"/>
                                        <p:tgtEl>
                                          <p:spTgt spid="43"/>
                                        </p:tgtEl>
                                      </p:cBhvr>
                                    </p:animEffect>
                                  </p:childTnLst>
                                </p:cTn>
                              </p:par>
                            </p:childTnLst>
                          </p:cTn>
                        </p:par>
                      </p:childTnLst>
                    </p:cTn>
                  </p:par>
                  <p:par>
                    <p:cTn id="84" fill="hold">
                      <p:stCondLst>
                        <p:cond delay="indefinite"/>
                      </p:stCondLst>
                      <p:childTnLst>
                        <p:par>
                          <p:cTn id="85" fill="hold">
                            <p:stCondLst>
                              <p:cond delay="0"/>
                            </p:stCondLst>
                            <p:childTnLst>
                              <p:par>
                                <p:cTn id="86" presetID="31" presetClass="entr" presetSubtype="0" fill="hold" nodeType="clickEffect">
                                  <p:stCondLst>
                                    <p:cond delay="0"/>
                                  </p:stCondLst>
                                  <p:childTnLst>
                                    <p:set>
                                      <p:cBhvr>
                                        <p:cTn id="87" dur="1" fill="hold">
                                          <p:stCondLst>
                                            <p:cond delay="0"/>
                                          </p:stCondLst>
                                        </p:cTn>
                                        <p:tgtEl>
                                          <p:spTgt spid="39"/>
                                        </p:tgtEl>
                                        <p:attrNameLst>
                                          <p:attrName>style.visibility</p:attrName>
                                        </p:attrNameLst>
                                      </p:cBhvr>
                                      <p:to>
                                        <p:strVal val="visible"/>
                                      </p:to>
                                    </p:set>
                                    <p:anim calcmode="lin" valueType="num">
                                      <p:cBhvr>
                                        <p:cTn id="88" dur="1000" fill="hold"/>
                                        <p:tgtEl>
                                          <p:spTgt spid="39"/>
                                        </p:tgtEl>
                                        <p:attrNameLst>
                                          <p:attrName>ppt_w</p:attrName>
                                        </p:attrNameLst>
                                      </p:cBhvr>
                                      <p:tavLst>
                                        <p:tav tm="0">
                                          <p:val>
                                            <p:fltVal val="0"/>
                                          </p:val>
                                        </p:tav>
                                        <p:tav tm="100000">
                                          <p:val>
                                            <p:strVal val="#ppt_w"/>
                                          </p:val>
                                        </p:tav>
                                      </p:tavLst>
                                    </p:anim>
                                    <p:anim calcmode="lin" valueType="num">
                                      <p:cBhvr>
                                        <p:cTn id="89" dur="1000" fill="hold"/>
                                        <p:tgtEl>
                                          <p:spTgt spid="39"/>
                                        </p:tgtEl>
                                        <p:attrNameLst>
                                          <p:attrName>ppt_h</p:attrName>
                                        </p:attrNameLst>
                                      </p:cBhvr>
                                      <p:tavLst>
                                        <p:tav tm="0">
                                          <p:val>
                                            <p:fltVal val="0"/>
                                          </p:val>
                                        </p:tav>
                                        <p:tav tm="100000">
                                          <p:val>
                                            <p:strVal val="#ppt_h"/>
                                          </p:val>
                                        </p:tav>
                                      </p:tavLst>
                                    </p:anim>
                                    <p:anim calcmode="lin" valueType="num">
                                      <p:cBhvr>
                                        <p:cTn id="90" dur="1000" fill="hold"/>
                                        <p:tgtEl>
                                          <p:spTgt spid="39"/>
                                        </p:tgtEl>
                                        <p:attrNameLst>
                                          <p:attrName>style.rotation</p:attrName>
                                        </p:attrNameLst>
                                      </p:cBhvr>
                                      <p:tavLst>
                                        <p:tav tm="0">
                                          <p:val>
                                            <p:fltVal val="90"/>
                                          </p:val>
                                        </p:tav>
                                        <p:tav tm="100000">
                                          <p:val>
                                            <p:fltVal val="0"/>
                                          </p:val>
                                        </p:tav>
                                      </p:tavLst>
                                    </p:anim>
                                    <p:animEffect transition="in" filter="fade">
                                      <p:cBhvr>
                                        <p:cTn id="91" dur="1000"/>
                                        <p:tgtEl>
                                          <p:spTgt spid="39"/>
                                        </p:tgtEl>
                                      </p:cBhvr>
                                    </p:animEffect>
                                  </p:childTnLst>
                                </p:cTn>
                              </p:par>
                              <p:par>
                                <p:cTn id="92" presetID="31" presetClass="entr" presetSubtype="0" fill="hold" grpId="0" nodeType="withEffect">
                                  <p:stCondLst>
                                    <p:cond delay="0"/>
                                  </p:stCondLst>
                                  <p:childTnLst>
                                    <p:set>
                                      <p:cBhvr>
                                        <p:cTn id="93" dur="1" fill="hold">
                                          <p:stCondLst>
                                            <p:cond delay="0"/>
                                          </p:stCondLst>
                                        </p:cTn>
                                        <p:tgtEl>
                                          <p:spTgt spid="40"/>
                                        </p:tgtEl>
                                        <p:attrNameLst>
                                          <p:attrName>style.visibility</p:attrName>
                                        </p:attrNameLst>
                                      </p:cBhvr>
                                      <p:to>
                                        <p:strVal val="visible"/>
                                      </p:to>
                                    </p:set>
                                    <p:anim calcmode="lin" valueType="num">
                                      <p:cBhvr>
                                        <p:cTn id="94" dur="1000" fill="hold"/>
                                        <p:tgtEl>
                                          <p:spTgt spid="40"/>
                                        </p:tgtEl>
                                        <p:attrNameLst>
                                          <p:attrName>ppt_w</p:attrName>
                                        </p:attrNameLst>
                                      </p:cBhvr>
                                      <p:tavLst>
                                        <p:tav tm="0">
                                          <p:val>
                                            <p:fltVal val="0"/>
                                          </p:val>
                                        </p:tav>
                                        <p:tav tm="100000">
                                          <p:val>
                                            <p:strVal val="#ppt_w"/>
                                          </p:val>
                                        </p:tav>
                                      </p:tavLst>
                                    </p:anim>
                                    <p:anim calcmode="lin" valueType="num">
                                      <p:cBhvr>
                                        <p:cTn id="95" dur="1000" fill="hold"/>
                                        <p:tgtEl>
                                          <p:spTgt spid="40"/>
                                        </p:tgtEl>
                                        <p:attrNameLst>
                                          <p:attrName>ppt_h</p:attrName>
                                        </p:attrNameLst>
                                      </p:cBhvr>
                                      <p:tavLst>
                                        <p:tav tm="0">
                                          <p:val>
                                            <p:fltVal val="0"/>
                                          </p:val>
                                        </p:tav>
                                        <p:tav tm="100000">
                                          <p:val>
                                            <p:strVal val="#ppt_h"/>
                                          </p:val>
                                        </p:tav>
                                      </p:tavLst>
                                    </p:anim>
                                    <p:anim calcmode="lin" valueType="num">
                                      <p:cBhvr>
                                        <p:cTn id="96" dur="1000" fill="hold"/>
                                        <p:tgtEl>
                                          <p:spTgt spid="40"/>
                                        </p:tgtEl>
                                        <p:attrNameLst>
                                          <p:attrName>style.rotation</p:attrName>
                                        </p:attrNameLst>
                                      </p:cBhvr>
                                      <p:tavLst>
                                        <p:tav tm="0">
                                          <p:val>
                                            <p:fltVal val="90"/>
                                          </p:val>
                                        </p:tav>
                                        <p:tav tm="100000">
                                          <p:val>
                                            <p:fltVal val="0"/>
                                          </p:val>
                                        </p:tav>
                                      </p:tavLst>
                                    </p:anim>
                                    <p:animEffect transition="in" filter="fade">
                                      <p:cBhvr>
                                        <p:cTn id="97" dur="1000"/>
                                        <p:tgtEl>
                                          <p:spTgt spid="40"/>
                                        </p:tgtEl>
                                      </p:cBhvr>
                                    </p:animEffect>
                                  </p:childTnLst>
                                </p:cTn>
                              </p:par>
                              <p:par>
                                <p:cTn id="98" presetID="31" presetClass="entr" presetSubtype="0" fill="hold" grpId="0" nodeType="withEffect">
                                  <p:stCondLst>
                                    <p:cond delay="0"/>
                                  </p:stCondLst>
                                  <p:childTnLst>
                                    <p:set>
                                      <p:cBhvr>
                                        <p:cTn id="99" dur="1" fill="hold">
                                          <p:stCondLst>
                                            <p:cond delay="0"/>
                                          </p:stCondLst>
                                        </p:cTn>
                                        <p:tgtEl>
                                          <p:spTgt spid="42"/>
                                        </p:tgtEl>
                                        <p:attrNameLst>
                                          <p:attrName>style.visibility</p:attrName>
                                        </p:attrNameLst>
                                      </p:cBhvr>
                                      <p:to>
                                        <p:strVal val="visible"/>
                                      </p:to>
                                    </p:set>
                                    <p:anim calcmode="lin" valueType="num">
                                      <p:cBhvr>
                                        <p:cTn id="100" dur="1000" fill="hold"/>
                                        <p:tgtEl>
                                          <p:spTgt spid="42"/>
                                        </p:tgtEl>
                                        <p:attrNameLst>
                                          <p:attrName>ppt_w</p:attrName>
                                        </p:attrNameLst>
                                      </p:cBhvr>
                                      <p:tavLst>
                                        <p:tav tm="0">
                                          <p:val>
                                            <p:fltVal val="0"/>
                                          </p:val>
                                        </p:tav>
                                        <p:tav tm="100000">
                                          <p:val>
                                            <p:strVal val="#ppt_w"/>
                                          </p:val>
                                        </p:tav>
                                      </p:tavLst>
                                    </p:anim>
                                    <p:anim calcmode="lin" valueType="num">
                                      <p:cBhvr>
                                        <p:cTn id="101" dur="1000" fill="hold"/>
                                        <p:tgtEl>
                                          <p:spTgt spid="42"/>
                                        </p:tgtEl>
                                        <p:attrNameLst>
                                          <p:attrName>ppt_h</p:attrName>
                                        </p:attrNameLst>
                                      </p:cBhvr>
                                      <p:tavLst>
                                        <p:tav tm="0">
                                          <p:val>
                                            <p:fltVal val="0"/>
                                          </p:val>
                                        </p:tav>
                                        <p:tav tm="100000">
                                          <p:val>
                                            <p:strVal val="#ppt_h"/>
                                          </p:val>
                                        </p:tav>
                                      </p:tavLst>
                                    </p:anim>
                                    <p:anim calcmode="lin" valueType="num">
                                      <p:cBhvr>
                                        <p:cTn id="102" dur="1000" fill="hold"/>
                                        <p:tgtEl>
                                          <p:spTgt spid="42"/>
                                        </p:tgtEl>
                                        <p:attrNameLst>
                                          <p:attrName>style.rotation</p:attrName>
                                        </p:attrNameLst>
                                      </p:cBhvr>
                                      <p:tavLst>
                                        <p:tav tm="0">
                                          <p:val>
                                            <p:fltVal val="90"/>
                                          </p:val>
                                        </p:tav>
                                        <p:tav tm="100000">
                                          <p:val>
                                            <p:fltVal val="0"/>
                                          </p:val>
                                        </p:tav>
                                      </p:tavLst>
                                    </p:anim>
                                    <p:animEffect transition="in" filter="fade">
                                      <p:cBhvr>
                                        <p:cTn id="103" dur="1000"/>
                                        <p:tgtEl>
                                          <p:spTgt spid="42"/>
                                        </p:tgtEl>
                                      </p:cBhvr>
                                    </p:animEffect>
                                  </p:childTnLst>
                                </p:cTn>
                              </p:par>
                              <p:par>
                                <p:cTn id="104" presetID="31" presetClass="entr" presetSubtype="0" fill="hold" grpId="0" nodeType="withEffect">
                                  <p:stCondLst>
                                    <p:cond delay="0"/>
                                  </p:stCondLst>
                                  <p:childTnLst>
                                    <p:set>
                                      <p:cBhvr>
                                        <p:cTn id="105" dur="1" fill="hold">
                                          <p:stCondLst>
                                            <p:cond delay="0"/>
                                          </p:stCondLst>
                                        </p:cTn>
                                        <p:tgtEl>
                                          <p:spTgt spid="41"/>
                                        </p:tgtEl>
                                        <p:attrNameLst>
                                          <p:attrName>style.visibility</p:attrName>
                                        </p:attrNameLst>
                                      </p:cBhvr>
                                      <p:to>
                                        <p:strVal val="visible"/>
                                      </p:to>
                                    </p:set>
                                    <p:anim calcmode="lin" valueType="num">
                                      <p:cBhvr>
                                        <p:cTn id="106" dur="1000" fill="hold"/>
                                        <p:tgtEl>
                                          <p:spTgt spid="41"/>
                                        </p:tgtEl>
                                        <p:attrNameLst>
                                          <p:attrName>ppt_w</p:attrName>
                                        </p:attrNameLst>
                                      </p:cBhvr>
                                      <p:tavLst>
                                        <p:tav tm="0">
                                          <p:val>
                                            <p:fltVal val="0"/>
                                          </p:val>
                                        </p:tav>
                                        <p:tav tm="100000">
                                          <p:val>
                                            <p:strVal val="#ppt_w"/>
                                          </p:val>
                                        </p:tav>
                                      </p:tavLst>
                                    </p:anim>
                                    <p:anim calcmode="lin" valueType="num">
                                      <p:cBhvr>
                                        <p:cTn id="107" dur="1000" fill="hold"/>
                                        <p:tgtEl>
                                          <p:spTgt spid="41"/>
                                        </p:tgtEl>
                                        <p:attrNameLst>
                                          <p:attrName>ppt_h</p:attrName>
                                        </p:attrNameLst>
                                      </p:cBhvr>
                                      <p:tavLst>
                                        <p:tav tm="0">
                                          <p:val>
                                            <p:fltVal val="0"/>
                                          </p:val>
                                        </p:tav>
                                        <p:tav tm="100000">
                                          <p:val>
                                            <p:strVal val="#ppt_h"/>
                                          </p:val>
                                        </p:tav>
                                      </p:tavLst>
                                    </p:anim>
                                    <p:anim calcmode="lin" valueType="num">
                                      <p:cBhvr>
                                        <p:cTn id="108" dur="1000" fill="hold"/>
                                        <p:tgtEl>
                                          <p:spTgt spid="41"/>
                                        </p:tgtEl>
                                        <p:attrNameLst>
                                          <p:attrName>style.rotation</p:attrName>
                                        </p:attrNameLst>
                                      </p:cBhvr>
                                      <p:tavLst>
                                        <p:tav tm="0">
                                          <p:val>
                                            <p:fltVal val="90"/>
                                          </p:val>
                                        </p:tav>
                                        <p:tav tm="100000">
                                          <p:val>
                                            <p:fltVal val="0"/>
                                          </p:val>
                                        </p:tav>
                                      </p:tavLst>
                                    </p:anim>
                                    <p:animEffect transition="in" filter="fade">
                                      <p:cBhvr>
                                        <p:cTn id="109"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4" grpId="0" animBg="1"/>
      <p:bldP spid="16" grpId="0" animBg="1"/>
      <p:bldP spid="17" grpId="0" animBg="1"/>
      <p:bldP spid="19" grpId="0"/>
      <p:bldP spid="20" grpId="0" animBg="1"/>
      <p:bldP spid="2" grpId="0" animBg="1"/>
      <p:bldP spid="3" grpId="0" animBg="1"/>
      <p:bldP spid="4" grpId="0" animBg="1"/>
      <p:bldP spid="21" grpId="0" animBg="1"/>
      <p:bldP spid="26" grpId="0" animBg="1"/>
      <p:bldP spid="27" grpId="0" animBg="1"/>
      <p:bldP spid="28" grpId="0" animBg="1"/>
      <p:bldP spid="34" grpId="0" animBg="1"/>
      <p:bldP spid="40" grpId="0"/>
      <p:bldP spid="41" grpId="0"/>
      <p:bldP spid="42" grpId="0"/>
      <p:bldP spid="4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181730" y="47747"/>
            <a:ext cx="6360846" cy="475853"/>
          </a:xfrm>
          <a:prstGeom prst="rect">
            <a:avLst/>
          </a:prstGeom>
        </p:spPr>
        <p:txBody>
          <a:bodyPr spcFirstLastPara="1" wrap="square" lIns="91425" tIns="91425" rIns="91425" bIns="91425" anchor="t" anchorCtr="0">
            <a:noAutofit/>
          </a:bodyPr>
          <a:lstStyle/>
          <a:p>
            <a:r>
              <a:rPr lang="vi-VN" sz="2800" b="1" dirty="0">
                <a:latin typeface="Calibri" panose="020F0502020204030204" pitchFamily="34" charset="0"/>
                <a:ea typeface="Calibri" panose="020F0502020204030204" pitchFamily="34" charset="0"/>
                <a:cs typeface="Calibri" panose="020F0502020204030204" pitchFamily="34" charset="0"/>
              </a:rPr>
              <a:t>OPERATORS T</a:t>
            </a:r>
            <a:r>
              <a:rPr lang="en-US" sz="2800" b="1" dirty="0">
                <a:latin typeface="Calibri" panose="020F0502020204030204" pitchFamily="34" charset="0"/>
                <a:ea typeface="Calibri" panose="020F0502020204030204" pitchFamily="34" charset="0"/>
                <a:cs typeface="Calibri" panose="020F0502020204030204" pitchFamily="34" charset="0"/>
              </a:rPr>
              <a:t>R</a:t>
            </a:r>
            <a:r>
              <a:rPr lang="vi-VN" sz="2800" b="1" dirty="0">
                <a:latin typeface="Calibri" panose="020F0502020204030204" pitchFamily="34" charset="0"/>
                <a:ea typeface="Calibri" panose="020F0502020204030204" pitchFamily="34" charset="0"/>
                <a:cs typeface="Calibri" panose="020F0502020204030204" pitchFamily="34" charset="0"/>
              </a:rPr>
              <a:t>ONG R</a:t>
            </a:r>
            <a:r>
              <a:rPr lang="en-US" sz="2800" b="1" dirty="0">
                <a:latin typeface="Calibri" panose="020F0502020204030204" pitchFamily="34" charset="0"/>
                <a:ea typeface="Calibri" panose="020F0502020204030204" pitchFamily="34" charset="0"/>
                <a:cs typeface="Calibri" panose="020F0502020204030204" pitchFamily="34" charset="0"/>
              </a:rPr>
              <a:t>XJAVA</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118473" y="212397"/>
            <a:ext cx="971339"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7.2</a:t>
            </a:r>
            <a:r>
              <a:rPr lang="vi-VN" sz="2500" dirty="0"/>
              <a:t>.3</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pic>
        <p:nvPicPr>
          <p:cNvPr id="9" name="Picture 8">
            <a:extLst>
              <a:ext uri="{FF2B5EF4-FFF2-40B4-BE49-F238E27FC236}">
                <a16:creationId xmlns:a16="http://schemas.microsoft.com/office/drawing/2014/main" id="{DABB74C0-12E7-66F8-179B-0E42266D1FAF}"/>
              </a:ext>
            </a:extLst>
          </p:cNvPr>
          <p:cNvPicPr>
            <a:picLocks noChangeAspect="1"/>
          </p:cNvPicPr>
          <p:nvPr/>
        </p:nvPicPr>
        <p:blipFill>
          <a:blip r:embed="rId4"/>
          <a:stretch>
            <a:fillRect/>
          </a:stretch>
        </p:blipFill>
        <p:spPr>
          <a:xfrm>
            <a:off x="4842334" y="1349812"/>
            <a:ext cx="3324392" cy="267602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graphicFrame>
        <p:nvGraphicFramePr>
          <p:cNvPr id="10" name="Google Shape;173;p28">
            <a:extLst>
              <a:ext uri="{FF2B5EF4-FFF2-40B4-BE49-F238E27FC236}">
                <a16:creationId xmlns:a16="http://schemas.microsoft.com/office/drawing/2014/main" id="{E6F68585-2EBC-C984-3B2F-FCE97797B2A2}"/>
              </a:ext>
            </a:extLst>
          </p:cNvPr>
          <p:cNvGraphicFramePr/>
          <p:nvPr>
            <p:extLst>
              <p:ext uri="{D42A27DB-BD31-4B8C-83A1-F6EECF244321}">
                <p14:modId xmlns:p14="http://schemas.microsoft.com/office/powerpoint/2010/main" val="3096645955"/>
              </p:ext>
            </p:extLst>
          </p:nvPr>
        </p:nvGraphicFramePr>
        <p:xfrm>
          <a:off x="1566143" y="1399183"/>
          <a:ext cx="208250" cy="2120653"/>
        </p:xfrm>
        <a:graphic>
          <a:graphicData uri="http://schemas.openxmlformats.org/drawingml/2006/table">
            <a:tbl>
              <a:tblPr>
                <a:tableStyleId>{3C2FFA5D-87B4-456A-9821-1D502468CF0F}</a:tableStyleId>
              </a:tblPr>
              <a:tblGrid>
                <a:gridCol w="208250">
                  <a:extLst>
                    <a:ext uri="{9D8B030D-6E8A-4147-A177-3AD203B41FA5}">
                      <a16:colId xmlns:a16="http://schemas.microsoft.com/office/drawing/2014/main" val="20000"/>
                    </a:ext>
                  </a:extLst>
                </a:gridCol>
              </a:tblGrid>
              <a:tr h="2120653">
                <a:tc>
                  <a:txBody>
                    <a:bodyPr/>
                    <a:lstStyle/>
                    <a:p>
                      <a:pPr marL="0" lvl="0" indent="0" algn="r" rtl="0">
                        <a:spcBef>
                          <a:spcPts val="0"/>
                        </a:spcBef>
                        <a:spcAft>
                          <a:spcPts val="0"/>
                        </a:spcAft>
                        <a:buNone/>
                      </a:pPr>
                      <a:endParaRPr sz="1000" b="1" u="sng" dirty="0">
                        <a:solidFill>
                          <a:schemeClr val="dk1"/>
                        </a:solidFill>
                        <a:latin typeface="Assistant"/>
                        <a:ea typeface="Assistant"/>
                        <a:cs typeface="Assistant"/>
                        <a:sym typeface="Assistant"/>
                      </a:endParaRPr>
                    </a:p>
                  </a:txBody>
                  <a:tcPr marL="91425" marR="91425" marT="91425" marB="91425"/>
                </a:tc>
                <a:extLst>
                  <a:ext uri="{0D108BD9-81ED-4DB2-BD59-A6C34878D82A}">
                    <a16:rowId xmlns:a16="http://schemas.microsoft.com/office/drawing/2014/main" val="10000"/>
                  </a:ext>
                </a:extLst>
              </a:tr>
            </a:tbl>
          </a:graphicData>
        </a:graphic>
      </p:graphicFrame>
      <p:sp>
        <p:nvSpPr>
          <p:cNvPr id="15" name="Rectangle: Rounded Corners 14">
            <a:extLst>
              <a:ext uri="{FF2B5EF4-FFF2-40B4-BE49-F238E27FC236}">
                <a16:creationId xmlns:a16="http://schemas.microsoft.com/office/drawing/2014/main" id="{1E70A778-20E0-3D76-3319-86D514578252}"/>
              </a:ext>
            </a:extLst>
          </p:cNvPr>
          <p:cNvSpPr/>
          <p:nvPr/>
        </p:nvSpPr>
        <p:spPr>
          <a:xfrm>
            <a:off x="2028966" y="1399183"/>
            <a:ext cx="1272045" cy="4801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25000"/>
                  </a:schemeClr>
                </a:solidFill>
              </a:rPr>
              <a:t>filter</a:t>
            </a:r>
          </a:p>
        </p:txBody>
      </p:sp>
      <p:sp>
        <p:nvSpPr>
          <p:cNvPr id="18" name="Rectangle: Rounded Corners 17">
            <a:extLst>
              <a:ext uri="{FF2B5EF4-FFF2-40B4-BE49-F238E27FC236}">
                <a16:creationId xmlns:a16="http://schemas.microsoft.com/office/drawing/2014/main" id="{4BEF1CFB-1A15-06C5-7A5B-0ECC1BB3EC93}"/>
              </a:ext>
            </a:extLst>
          </p:cNvPr>
          <p:cNvSpPr/>
          <p:nvPr/>
        </p:nvSpPr>
        <p:spPr>
          <a:xfrm>
            <a:off x="2028965" y="2165959"/>
            <a:ext cx="1272045" cy="4801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25000"/>
                  </a:schemeClr>
                </a:solidFill>
              </a:rPr>
              <a:t>map</a:t>
            </a:r>
          </a:p>
        </p:txBody>
      </p:sp>
      <p:sp>
        <p:nvSpPr>
          <p:cNvPr id="22" name="Rectangle: Rounded Corners 21">
            <a:extLst>
              <a:ext uri="{FF2B5EF4-FFF2-40B4-BE49-F238E27FC236}">
                <a16:creationId xmlns:a16="http://schemas.microsoft.com/office/drawing/2014/main" id="{5986B0A0-960A-EA88-9A86-920C044F2FA5}"/>
              </a:ext>
            </a:extLst>
          </p:cNvPr>
          <p:cNvSpPr/>
          <p:nvPr/>
        </p:nvSpPr>
        <p:spPr>
          <a:xfrm>
            <a:off x="2028964" y="3074856"/>
            <a:ext cx="1272045" cy="4801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lumMod val="25000"/>
                  </a:schemeClr>
                </a:solidFill>
              </a:rPr>
              <a:t>groupBy</a:t>
            </a:r>
            <a:endParaRPr lang="en-US" b="1" dirty="0">
              <a:solidFill>
                <a:schemeClr val="bg1">
                  <a:lumMod val="25000"/>
                </a:schemeClr>
              </a:solidFill>
            </a:endParaRPr>
          </a:p>
        </p:txBody>
      </p:sp>
      <p:sp>
        <p:nvSpPr>
          <p:cNvPr id="23" name="Right Brace 22">
            <a:extLst>
              <a:ext uri="{FF2B5EF4-FFF2-40B4-BE49-F238E27FC236}">
                <a16:creationId xmlns:a16="http://schemas.microsoft.com/office/drawing/2014/main" id="{1F224A62-F588-1F45-7559-03797A34C867}"/>
              </a:ext>
            </a:extLst>
          </p:cNvPr>
          <p:cNvSpPr/>
          <p:nvPr/>
        </p:nvSpPr>
        <p:spPr>
          <a:xfrm>
            <a:off x="3459074" y="1382485"/>
            <a:ext cx="589175" cy="2320229"/>
          </a:xfrm>
          <a:prstGeom prst="rightBrace">
            <a:avLst/>
          </a:prstGeom>
          <a:ln>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B7C55B1C-0975-C606-152E-7DA570439030}"/>
              </a:ext>
            </a:extLst>
          </p:cNvPr>
          <p:cNvCxnSpPr>
            <a:cxnSpLocks/>
            <a:stCxn id="23" idx="1"/>
          </p:cNvCxnSpPr>
          <p:nvPr/>
        </p:nvCxnSpPr>
        <p:spPr>
          <a:xfrm flipV="1">
            <a:off x="4048249" y="2542599"/>
            <a:ext cx="797077" cy="1"/>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7963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randombar(horizontal)">
                                      <p:cBhvr>
                                        <p:cTn id="12" dur="500"/>
                                        <p:tgtEl>
                                          <p:spTgt spid="15"/>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randombar(horizontal)">
                                      <p:cBhvr>
                                        <p:cTn id="15" dur="500"/>
                                        <p:tgtEl>
                                          <p:spTgt spid="18"/>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randombar(horizontal)">
                                      <p:cBhvr>
                                        <p:cTn id="18" dur="500"/>
                                        <p:tgtEl>
                                          <p:spTgt spid="22"/>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randombar(horizontal)">
                                      <p:cBhvr>
                                        <p:cTn id="21" dur="500"/>
                                        <p:tgtEl>
                                          <p:spTgt spid="23"/>
                                        </p:tgtEl>
                                      </p:cBhvr>
                                    </p:animEffect>
                                  </p:childTnLst>
                                </p:cTn>
                              </p:par>
                              <p:par>
                                <p:cTn id="22" presetID="14" presetClass="entr" presetSubtype="1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randombar(horizontal)">
                                      <p:cBhvr>
                                        <p:cTn id="24" dur="500"/>
                                        <p:tgtEl>
                                          <p:spTgt spid="10"/>
                                        </p:tgtEl>
                                      </p:cBhvr>
                                    </p:animEffect>
                                  </p:childTnLst>
                                </p:cTn>
                              </p:par>
                              <p:par>
                                <p:cTn id="25" presetID="14" presetClass="entr" presetSubtype="1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randombar(horizontal)">
                                      <p:cBhvr>
                                        <p:cTn id="2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22" grpId="0" animBg="1"/>
      <p:bldP spid="2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181730" y="47747"/>
            <a:ext cx="6360846" cy="475853"/>
          </a:xfrm>
          <a:prstGeom prst="rect">
            <a:avLst/>
          </a:prstGeom>
        </p:spPr>
        <p:txBody>
          <a:bodyPr spcFirstLastPara="1" wrap="square" lIns="91425" tIns="91425" rIns="91425" bIns="91425" anchor="t" anchorCtr="0">
            <a:noAutofit/>
          </a:bodyPr>
          <a:lstStyle/>
          <a:p>
            <a:r>
              <a:rPr lang="vi-VN" sz="2800" b="1" dirty="0">
                <a:latin typeface="Calibri" panose="020F0502020204030204" pitchFamily="34" charset="0"/>
                <a:ea typeface="Calibri" panose="020F0502020204030204" pitchFamily="34" charset="0"/>
                <a:cs typeface="Calibri" panose="020F0502020204030204" pitchFamily="34" charset="0"/>
              </a:rPr>
              <a:t>OPERATORS T</a:t>
            </a:r>
            <a:r>
              <a:rPr lang="en-US" sz="2800" b="1" dirty="0">
                <a:latin typeface="Calibri" panose="020F0502020204030204" pitchFamily="34" charset="0"/>
                <a:ea typeface="Calibri" panose="020F0502020204030204" pitchFamily="34" charset="0"/>
                <a:cs typeface="Calibri" panose="020F0502020204030204" pitchFamily="34" charset="0"/>
              </a:rPr>
              <a:t>R</a:t>
            </a:r>
            <a:r>
              <a:rPr lang="vi-VN" sz="2800" b="1" dirty="0">
                <a:latin typeface="Calibri" panose="020F0502020204030204" pitchFamily="34" charset="0"/>
                <a:ea typeface="Calibri" panose="020F0502020204030204" pitchFamily="34" charset="0"/>
                <a:cs typeface="Calibri" panose="020F0502020204030204" pitchFamily="34" charset="0"/>
              </a:rPr>
              <a:t>ONG R</a:t>
            </a:r>
            <a:r>
              <a:rPr lang="en-US" sz="2800" b="1" dirty="0">
                <a:latin typeface="Calibri" panose="020F0502020204030204" pitchFamily="34" charset="0"/>
                <a:ea typeface="Calibri" panose="020F0502020204030204" pitchFamily="34" charset="0"/>
                <a:cs typeface="Calibri" panose="020F0502020204030204" pitchFamily="34" charset="0"/>
              </a:rPr>
              <a:t>XJAVA</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118473" y="212397"/>
            <a:ext cx="971339"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7.2</a:t>
            </a:r>
            <a:r>
              <a:rPr lang="vi-VN" sz="2500" dirty="0"/>
              <a:t>.3</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pic>
        <p:nvPicPr>
          <p:cNvPr id="3" name="Picture 2">
            <a:extLst>
              <a:ext uri="{FF2B5EF4-FFF2-40B4-BE49-F238E27FC236}">
                <a16:creationId xmlns:a16="http://schemas.microsoft.com/office/drawing/2014/main" id="{0E54E3BB-4C4A-5EC3-B6A1-E25DD5783A2E}"/>
              </a:ext>
            </a:extLst>
          </p:cNvPr>
          <p:cNvPicPr>
            <a:picLocks noChangeAspect="1"/>
          </p:cNvPicPr>
          <p:nvPr/>
        </p:nvPicPr>
        <p:blipFill>
          <a:blip r:embed="rId4"/>
          <a:stretch>
            <a:fillRect/>
          </a:stretch>
        </p:blipFill>
        <p:spPr>
          <a:xfrm>
            <a:off x="1798488" y="1165802"/>
            <a:ext cx="5990009" cy="2754265"/>
          </a:xfrm>
          <a:prstGeom prst="rect">
            <a:avLst/>
          </a:prstGeom>
        </p:spPr>
      </p:pic>
    </p:spTree>
    <p:extLst>
      <p:ext uri="{BB962C8B-B14F-4D97-AF65-F5344CB8AC3E}">
        <p14:creationId xmlns:p14="http://schemas.microsoft.com/office/powerpoint/2010/main" val="2202771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181730" y="47747"/>
            <a:ext cx="6360846" cy="475853"/>
          </a:xfrm>
          <a:prstGeom prst="rect">
            <a:avLst/>
          </a:prstGeom>
        </p:spPr>
        <p:txBody>
          <a:bodyPr spcFirstLastPara="1" wrap="square" lIns="91425" tIns="91425" rIns="91425" bIns="91425" anchor="t" anchorCtr="0">
            <a:noAutofit/>
          </a:bodyPr>
          <a:lstStyle/>
          <a:p>
            <a:r>
              <a:rPr lang="vi-VN" sz="2800" b="1" dirty="0">
                <a:latin typeface="Calibri" panose="020F0502020204030204" pitchFamily="34" charset="0"/>
                <a:ea typeface="Calibri" panose="020F0502020204030204" pitchFamily="34" charset="0"/>
                <a:cs typeface="Calibri" panose="020F0502020204030204" pitchFamily="34" charset="0"/>
              </a:rPr>
              <a:t>OPERATORS T</a:t>
            </a:r>
            <a:r>
              <a:rPr lang="en-US" sz="2800" b="1" dirty="0">
                <a:latin typeface="Calibri" panose="020F0502020204030204" pitchFamily="34" charset="0"/>
                <a:ea typeface="Calibri" panose="020F0502020204030204" pitchFamily="34" charset="0"/>
                <a:cs typeface="Calibri" panose="020F0502020204030204" pitchFamily="34" charset="0"/>
              </a:rPr>
              <a:t>R</a:t>
            </a:r>
            <a:r>
              <a:rPr lang="vi-VN" sz="2800" b="1" dirty="0">
                <a:latin typeface="Calibri" panose="020F0502020204030204" pitchFamily="34" charset="0"/>
                <a:ea typeface="Calibri" panose="020F0502020204030204" pitchFamily="34" charset="0"/>
                <a:cs typeface="Calibri" panose="020F0502020204030204" pitchFamily="34" charset="0"/>
              </a:rPr>
              <a:t>ONG R</a:t>
            </a:r>
            <a:r>
              <a:rPr lang="en-US" sz="2800" b="1" dirty="0">
                <a:latin typeface="Calibri" panose="020F0502020204030204" pitchFamily="34" charset="0"/>
                <a:ea typeface="Calibri" panose="020F0502020204030204" pitchFamily="34" charset="0"/>
                <a:cs typeface="Calibri" panose="020F0502020204030204" pitchFamily="34" charset="0"/>
              </a:rPr>
              <a:t>XJAVA</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118473" y="212397"/>
            <a:ext cx="971339"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7.2</a:t>
            </a:r>
            <a:r>
              <a:rPr lang="vi-VN" sz="2500" dirty="0"/>
              <a:t>.3</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pic>
        <p:nvPicPr>
          <p:cNvPr id="4" name="Picture 3">
            <a:extLst>
              <a:ext uri="{FF2B5EF4-FFF2-40B4-BE49-F238E27FC236}">
                <a16:creationId xmlns:a16="http://schemas.microsoft.com/office/drawing/2014/main" id="{90CB2702-5637-1582-FEE0-EEC9C2D75F03}"/>
              </a:ext>
            </a:extLst>
          </p:cNvPr>
          <p:cNvPicPr>
            <a:picLocks noChangeAspect="1"/>
          </p:cNvPicPr>
          <p:nvPr/>
        </p:nvPicPr>
        <p:blipFill>
          <a:blip r:embed="rId4"/>
          <a:stretch>
            <a:fillRect/>
          </a:stretch>
        </p:blipFill>
        <p:spPr>
          <a:xfrm>
            <a:off x="1417961" y="1175530"/>
            <a:ext cx="6308077" cy="2919801"/>
          </a:xfrm>
          <a:prstGeom prst="rect">
            <a:avLst/>
          </a:prstGeom>
        </p:spPr>
      </p:pic>
    </p:spTree>
    <p:extLst>
      <p:ext uri="{BB962C8B-B14F-4D97-AF65-F5344CB8AC3E}">
        <p14:creationId xmlns:p14="http://schemas.microsoft.com/office/powerpoint/2010/main" val="104417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181730" y="47747"/>
            <a:ext cx="6360846" cy="475853"/>
          </a:xfrm>
          <a:prstGeom prst="rect">
            <a:avLst/>
          </a:prstGeom>
        </p:spPr>
        <p:txBody>
          <a:bodyPr spcFirstLastPara="1" wrap="square" lIns="91425" tIns="91425" rIns="91425" bIns="91425" anchor="t" anchorCtr="0">
            <a:noAutofit/>
          </a:bodyPr>
          <a:lstStyle/>
          <a:p>
            <a:r>
              <a:rPr lang="vi-VN" sz="2800" b="1" dirty="0">
                <a:latin typeface="Calibri" panose="020F0502020204030204" pitchFamily="34" charset="0"/>
                <a:ea typeface="Calibri" panose="020F0502020204030204" pitchFamily="34" charset="0"/>
                <a:cs typeface="Calibri" panose="020F0502020204030204" pitchFamily="34" charset="0"/>
              </a:rPr>
              <a:t>OPERATORS T</a:t>
            </a:r>
            <a:r>
              <a:rPr lang="en-US" sz="2800" b="1" dirty="0">
                <a:latin typeface="Calibri" panose="020F0502020204030204" pitchFamily="34" charset="0"/>
                <a:ea typeface="Calibri" panose="020F0502020204030204" pitchFamily="34" charset="0"/>
                <a:cs typeface="Calibri" panose="020F0502020204030204" pitchFamily="34" charset="0"/>
              </a:rPr>
              <a:t>R</a:t>
            </a:r>
            <a:r>
              <a:rPr lang="vi-VN" sz="2800" b="1" dirty="0">
                <a:latin typeface="Calibri" panose="020F0502020204030204" pitchFamily="34" charset="0"/>
                <a:ea typeface="Calibri" panose="020F0502020204030204" pitchFamily="34" charset="0"/>
                <a:cs typeface="Calibri" panose="020F0502020204030204" pitchFamily="34" charset="0"/>
              </a:rPr>
              <a:t>ONG R</a:t>
            </a:r>
            <a:r>
              <a:rPr lang="en-US" sz="2800" b="1" dirty="0">
                <a:latin typeface="Calibri" panose="020F0502020204030204" pitchFamily="34" charset="0"/>
                <a:ea typeface="Calibri" panose="020F0502020204030204" pitchFamily="34" charset="0"/>
                <a:cs typeface="Calibri" panose="020F0502020204030204" pitchFamily="34" charset="0"/>
              </a:rPr>
              <a:t>XJAVA</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118473" y="212397"/>
            <a:ext cx="971339"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7.2</a:t>
            </a:r>
            <a:r>
              <a:rPr lang="vi-VN" sz="2500" dirty="0"/>
              <a:t>.3</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pic>
        <p:nvPicPr>
          <p:cNvPr id="4" name="Picture 3">
            <a:extLst>
              <a:ext uri="{FF2B5EF4-FFF2-40B4-BE49-F238E27FC236}">
                <a16:creationId xmlns:a16="http://schemas.microsoft.com/office/drawing/2014/main" id="{88E76FFC-59A9-802A-5A1B-BD1DDEEAD94A}"/>
              </a:ext>
            </a:extLst>
          </p:cNvPr>
          <p:cNvPicPr>
            <a:picLocks noChangeAspect="1"/>
          </p:cNvPicPr>
          <p:nvPr/>
        </p:nvPicPr>
        <p:blipFill>
          <a:blip r:embed="rId4"/>
          <a:stretch>
            <a:fillRect/>
          </a:stretch>
        </p:blipFill>
        <p:spPr>
          <a:xfrm>
            <a:off x="1398927" y="1009322"/>
            <a:ext cx="6072424" cy="3415739"/>
          </a:xfrm>
          <a:prstGeom prst="rect">
            <a:avLst/>
          </a:prstGeom>
        </p:spPr>
      </p:pic>
    </p:spTree>
    <p:extLst>
      <p:ext uri="{BB962C8B-B14F-4D97-AF65-F5344CB8AC3E}">
        <p14:creationId xmlns:p14="http://schemas.microsoft.com/office/powerpoint/2010/main" val="2267702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181730" y="47747"/>
            <a:ext cx="6360846" cy="475853"/>
          </a:xfrm>
          <a:prstGeom prst="rect">
            <a:avLst/>
          </a:prstGeom>
        </p:spPr>
        <p:txBody>
          <a:bodyPr spcFirstLastPara="1" wrap="square" lIns="91425" tIns="91425" rIns="91425" bIns="91425" anchor="t" anchorCtr="0">
            <a:noAutofit/>
          </a:bodyPr>
          <a:lstStyle/>
          <a:p>
            <a:r>
              <a:rPr lang="vi-VN" sz="2800" b="1" dirty="0">
                <a:latin typeface="Calibri" panose="020F0502020204030204" pitchFamily="34" charset="0"/>
                <a:ea typeface="Calibri" panose="020F0502020204030204" pitchFamily="34" charset="0"/>
                <a:cs typeface="Calibri" panose="020F0502020204030204" pitchFamily="34" charset="0"/>
              </a:rPr>
              <a:t>SCHEDULERS T</a:t>
            </a:r>
            <a:r>
              <a:rPr lang="en-US" sz="2800" b="1" dirty="0">
                <a:latin typeface="Calibri" panose="020F0502020204030204" pitchFamily="34" charset="0"/>
                <a:ea typeface="Calibri" panose="020F0502020204030204" pitchFamily="34" charset="0"/>
                <a:cs typeface="Calibri" panose="020F0502020204030204" pitchFamily="34" charset="0"/>
              </a:rPr>
              <a:t>R</a:t>
            </a:r>
            <a:r>
              <a:rPr lang="vi-VN" sz="2800" b="1" dirty="0">
                <a:latin typeface="Calibri" panose="020F0502020204030204" pitchFamily="34" charset="0"/>
                <a:ea typeface="Calibri" panose="020F0502020204030204" pitchFamily="34" charset="0"/>
                <a:cs typeface="Calibri" panose="020F0502020204030204" pitchFamily="34" charset="0"/>
              </a:rPr>
              <a:t>ONG R</a:t>
            </a:r>
            <a:r>
              <a:rPr lang="en-US" sz="2800" b="1" dirty="0">
                <a:latin typeface="Calibri" panose="020F0502020204030204" pitchFamily="34" charset="0"/>
                <a:ea typeface="Calibri" panose="020F0502020204030204" pitchFamily="34" charset="0"/>
                <a:cs typeface="Calibri" panose="020F0502020204030204" pitchFamily="34" charset="0"/>
              </a:rPr>
              <a:t>XJAVA</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118473" y="212397"/>
            <a:ext cx="971339"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7.2</a:t>
            </a:r>
            <a:r>
              <a:rPr lang="vi-VN" sz="2500" dirty="0"/>
              <a:t>.4</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pic>
        <p:nvPicPr>
          <p:cNvPr id="9" name="Picture 8">
            <a:extLst>
              <a:ext uri="{FF2B5EF4-FFF2-40B4-BE49-F238E27FC236}">
                <a16:creationId xmlns:a16="http://schemas.microsoft.com/office/drawing/2014/main" id="{232E0075-4CAD-2D83-B5F3-24EF7EE1B607}"/>
              </a:ext>
            </a:extLst>
          </p:cNvPr>
          <p:cNvPicPr>
            <a:picLocks noChangeAspect="1"/>
          </p:cNvPicPr>
          <p:nvPr/>
        </p:nvPicPr>
        <p:blipFill>
          <a:blip r:embed="rId4"/>
          <a:stretch>
            <a:fillRect/>
          </a:stretch>
        </p:blipFill>
        <p:spPr>
          <a:xfrm>
            <a:off x="4518597" y="697857"/>
            <a:ext cx="2820170" cy="1783606"/>
          </a:xfrm>
          <a:prstGeom prst="rect">
            <a:avLst/>
          </a:prstGeom>
        </p:spPr>
      </p:pic>
      <p:pic>
        <p:nvPicPr>
          <p:cNvPr id="10" name="Picture 9">
            <a:extLst>
              <a:ext uri="{FF2B5EF4-FFF2-40B4-BE49-F238E27FC236}">
                <a16:creationId xmlns:a16="http://schemas.microsoft.com/office/drawing/2014/main" id="{E442D6E2-8CBF-50E1-A9EB-E81EE2327EEB}"/>
              </a:ext>
            </a:extLst>
          </p:cNvPr>
          <p:cNvPicPr>
            <a:picLocks noChangeAspect="1"/>
          </p:cNvPicPr>
          <p:nvPr/>
        </p:nvPicPr>
        <p:blipFill>
          <a:blip r:embed="rId5"/>
          <a:stretch>
            <a:fillRect/>
          </a:stretch>
        </p:blipFill>
        <p:spPr>
          <a:xfrm>
            <a:off x="3993262" y="2694126"/>
            <a:ext cx="3940706" cy="2095154"/>
          </a:xfrm>
          <a:prstGeom prst="rect">
            <a:avLst/>
          </a:prstGeom>
        </p:spPr>
      </p:pic>
      <p:sp>
        <p:nvSpPr>
          <p:cNvPr id="14" name="Arrow: Down 13">
            <a:extLst>
              <a:ext uri="{FF2B5EF4-FFF2-40B4-BE49-F238E27FC236}">
                <a16:creationId xmlns:a16="http://schemas.microsoft.com/office/drawing/2014/main" id="{DCF2439C-3D77-061B-B425-08BC5B3B4A15}"/>
              </a:ext>
            </a:extLst>
          </p:cNvPr>
          <p:cNvSpPr/>
          <p:nvPr/>
        </p:nvSpPr>
        <p:spPr>
          <a:xfrm>
            <a:off x="5815281" y="2578620"/>
            <a:ext cx="213727" cy="3147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Google Shape;285;p34">
            <a:extLst>
              <a:ext uri="{FF2B5EF4-FFF2-40B4-BE49-F238E27FC236}">
                <a16:creationId xmlns:a16="http://schemas.microsoft.com/office/drawing/2014/main" id="{6052D102-4528-D23C-B4CE-F8117CEC4841}"/>
              </a:ext>
            </a:extLst>
          </p:cNvPr>
          <p:cNvSpPr txBox="1">
            <a:spLocks/>
          </p:cNvSpPr>
          <p:nvPr/>
        </p:nvSpPr>
        <p:spPr>
          <a:xfrm>
            <a:off x="4132219" y="3100289"/>
            <a:ext cx="794959" cy="3695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400" b="1" dirty="0">
                <a:latin typeface="Calibri" panose="020F0502020204030204" pitchFamily="34" charset="0"/>
                <a:ea typeface="Calibri" panose="020F0502020204030204" pitchFamily="34" charset="0"/>
                <a:cs typeface="Calibri" panose="020F0502020204030204" pitchFamily="34" charset="0"/>
              </a:rPr>
              <a:t>Time ?</a:t>
            </a:r>
          </a:p>
        </p:txBody>
      </p:sp>
      <p:sp>
        <p:nvSpPr>
          <p:cNvPr id="16" name="Google Shape;285;p34">
            <a:extLst>
              <a:ext uri="{FF2B5EF4-FFF2-40B4-BE49-F238E27FC236}">
                <a16:creationId xmlns:a16="http://schemas.microsoft.com/office/drawing/2014/main" id="{00C2B0FC-8ABA-3AB9-1322-3BF12C8191BB}"/>
              </a:ext>
            </a:extLst>
          </p:cNvPr>
          <p:cNvSpPr txBox="1">
            <a:spLocks/>
          </p:cNvSpPr>
          <p:nvPr/>
        </p:nvSpPr>
        <p:spPr>
          <a:xfrm>
            <a:off x="3775435" y="3980008"/>
            <a:ext cx="964986" cy="3695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400" b="1" dirty="0">
                <a:latin typeface="Calibri" panose="020F0502020204030204" pitchFamily="34" charset="0"/>
                <a:ea typeface="Calibri" panose="020F0502020204030204" pitchFamily="34" charset="0"/>
                <a:cs typeface="Calibri" panose="020F0502020204030204" pitchFamily="34" charset="0"/>
              </a:rPr>
              <a:t>Thread ?</a:t>
            </a:r>
          </a:p>
        </p:txBody>
      </p:sp>
      <p:sp>
        <p:nvSpPr>
          <p:cNvPr id="17" name="Rectangle: Rounded Corners 16">
            <a:extLst>
              <a:ext uri="{FF2B5EF4-FFF2-40B4-BE49-F238E27FC236}">
                <a16:creationId xmlns:a16="http://schemas.microsoft.com/office/drawing/2014/main" id="{9B50417B-43CD-C736-5952-59BECFAB9940}"/>
              </a:ext>
            </a:extLst>
          </p:cNvPr>
          <p:cNvSpPr/>
          <p:nvPr/>
        </p:nvSpPr>
        <p:spPr>
          <a:xfrm>
            <a:off x="3874415" y="3100289"/>
            <a:ext cx="1333893" cy="1249317"/>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94305F90-E7A2-6EDD-7A71-1FB0CDB30B2D}"/>
              </a:ext>
            </a:extLst>
          </p:cNvPr>
          <p:cNvSpPr/>
          <p:nvPr/>
        </p:nvSpPr>
        <p:spPr>
          <a:xfrm>
            <a:off x="273688" y="862507"/>
            <a:ext cx="3475642" cy="22245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25000"/>
                </a:schemeClr>
              </a:solidFill>
            </a:endParaRPr>
          </a:p>
        </p:txBody>
      </p:sp>
      <p:sp>
        <p:nvSpPr>
          <p:cNvPr id="21" name="Rectangle: Rounded Corners 20">
            <a:extLst>
              <a:ext uri="{FF2B5EF4-FFF2-40B4-BE49-F238E27FC236}">
                <a16:creationId xmlns:a16="http://schemas.microsoft.com/office/drawing/2014/main" id="{7D3E8FBC-0A05-2FE7-E66C-317D2D4E692A}"/>
              </a:ext>
            </a:extLst>
          </p:cNvPr>
          <p:cNvSpPr/>
          <p:nvPr/>
        </p:nvSpPr>
        <p:spPr>
          <a:xfrm>
            <a:off x="586417" y="1305448"/>
            <a:ext cx="1247361"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t>Schedulers.io</a:t>
            </a:r>
          </a:p>
        </p:txBody>
      </p:sp>
      <p:sp>
        <p:nvSpPr>
          <p:cNvPr id="22" name="Rectangle: Rounded Corners 21">
            <a:extLst>
              <a:ext uri="{FF2B5EF4-FFF2-40B4-BE49-F238E27FC236}">
                <a16:creationId xmlns:a16="http://schemas.microsoft.com/office/drawing/2014/main" id="{F89860B1-1337-954B-8E95-B3BD3BF63B9F}"/>
              </a:ext>
            </a:extLst>
          </p:cNvPr>
          <p:cNvSpPr/>
          <p:nvPr/>
        </p:nvSpPr>
        <p:spPr>
          <a:xfrm>
            <a:off x="383021" y="1807493"/>
            <a:ext cx="2142813"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Schedulers.computation</a:t>
            </a:r>
            <a:endParaRPr lang="en-US" sz="1200" b="1" dirty="0"/>
          </a:p>
        </p:txBody>
      </p:sp>
      <p:sp>
        <p:nvSpPr>
          <p:cNvPr id="23" name="Rectangle: Rounded Corners 22">
            <a:extLst>
              <a:ext uri="{FF2B5EF4-FFF2-40B4-BE49-F238E27FC236}">
                <a16:creationId xmlns:a16="http://schemas.microsoft.com/office/drawing/2014/main" id="{03910612-CACE-EBE2-DD90-6697C7D18C0D}"/>
              </a:ext>
            </a:extLst>
          </p:cNvPr>
          <p:cNvSpPr/>
          <p:nvPr/>
        </p:nvSpPr>
        <p:spPr>
          <a:xfrm>
            <a:off x="2006010" y="1305448"/>
            <a:ext cx="1607093"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Schedulers.single</a:t>
            </a:r>
            <a:endParaRPr lang="en-US" sz="1200" b="1" dirty="0"/>
          </a:p>
        </p:txBody>
      </p:sp>
      <p:sp>
        <p:nvSpPr>
          <p:cNvPr id="26" name="Rectangle: Rounded Corners 25">
            <a:extLst>
              <a:ext uri="{FF2B5EF4-FFF2-40B4-BE49-F238E27FC236}">
                <a16:creationId xmlns:a16="http://schemas.microsoft.com/office/drawing/2014/main" id="{14C44E6A-CAF6-487D-23AE-D66E03F7438A}"/>
              </a:ext>
            </a:extLst>
          </p:cNvPr>
          <p:cNvSpPr/>
          <p:nvPr/>
        </p:nvSpPr>
        <p:spPr>
          <a:xfrm>
            <a:off x="542965" y="2363056"/>
            <a:ext cx="2087278"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Schedulers.newThread</a:t>
            </a:r>
            <a:endParaRPr lang="en-US" sz="1200" b="1" dirty="0"/>
          </a:p>
        </p:txBody>
      </p:sp>
      <p:sp>
        <p:nvSpPr>
          <p:cNvPr id="27" name="Google Shape;285;p34">
            <a:extLst>
              <a:ext uri="{FF2B5EF4-FFF2-40B4-BE49-F238E27FC236}">
                <a16:creationId xmlns:a16="http://schemas.microsoft.com/office/drawing/2014/main" id="{46C34535-0D77-6714-E4D4-39BB909552DC}"/>
              </a:ext>
            </a:extLst>
          </p:cNvPr>
          <p:cNvSpPr txBox="1">
            <a:spLocks/>
          </p:cNvSpPr>
          <p:nvPr/>
        </p:nvSpPr>
        <p:spPr>
          <a:xfrm>
            <a:off x="896106" y="888214"/>
            <a:ext cx="2716997" cy="3798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400" b="1" dirty="0">
                <a:latin typeface="Calibri" panose="020F0502020204030204" pitchFamily="34" charset="0"/>
                <a:ea typeface="Calibri" panose="020F0502020204030204" pitchFamily="34" charset="0"/>
                <a:cs typeface="Calibri" panose="020F0502020204030204" pitchFamily="34" charset="0"/>
              </a:rPr>
              <a:t>SCHEDULER</a:t>
            </a:r>
            <a:endParaRPr lang="en-US" sz="1400" b="1" dirty="0">
              <a:latin typeface="Calibri" panose="020F0502020204030204" pitchFamily="34" charset="0"/>
              <a:ea typeface="Calibri" panose="020F0502020204030204" pitchFamily="34" charset="0"/>
              <a:cs typeface="Calibri" panose="020F0502020204030204" pitchFamily="34" charset="0"/>
            </a:endParaRPr>
          </a:p>
        </p:txBody>
      </p:sp>
      <p:cxnSp>
        <p:nvCxnSpPr>
          <p:cNvPr id="18" name="Straight Arrow Connector 17">
            <a:extLst>
              <a:ext uri="{FF2B5EF4-FFF2-40B4-BE49-F238E27FC236}">
                <a16:creationId xmlns:a16="http://schemas.microsoft.com/office/drawing/2014/main" id="{34BF9874-EA2F-D568-5964-80161791C832}"/>
              </a:ext>
            </a:extLst>
          </p:cNvPr>
          <p:cNvCxnSpPr>
            <a:cxnSpLocks/>
          </p:cNvCxnSpPr>
          <p:nvPr/>
        </p:nvCxnSpPr>
        <p:spPr>
          <a:xfrm>
            <a:off x="3749330" y="2537311"/>
            <a:ext cx="702932" cy="485425"/>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56580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1000" fill="hold"/>
                                        <p:tgtEl>
                                          <p:spTgt spid="9"/>
                                        </p:tgtEl>
                                        <p:attrNameLst>
                                          <p:attrName>ppt_w</p:attrName>
                                        </p:attrNameLst>
                                      </p:cBhvr>
                                      <p:tavLst>
                                        <p:tav tm="0">
                                          <p:val>
                                            <p:fltVal val="0"/>
                                          </p:val>
                                        </p:tav>
                                        <p:tav tm="100000">
                                          <p:val>
                                            <p:strVal val="#ppt_w"/>
                                          </p:val>
                                        </p:tav>
                                      </p:tavLst>
                                    </p:anim>
                                    <p:anim calcmode="lin" valueType="num">
                                      <p:cBhvr>
                                        <p:cTn id="28" dur="1000" fill="hold"/>
                                        <p:tgtEl>
                                          <p:spTgt spid="9"/>
                                        </p:tgtEl>
                                        <p:attrNameLst>
                                          <p:attrName>ppt_h</p:attrName>
                                        </p:attrNameLst>
                                      </p:cBhvr>
                                      <p:tavLst>
                                        <p:tav tm="0">
                                          <p:val>
                                            <p:fltVal val="0"/>
                                          </p:val>
                                        </p:tav>
                                        <p:tav tm="100000">
                                          <p:val>
                                            <p:strVal val="#ppt_h"/>
                                          </p:val>
                                        </p:tav>
                                      </p:tavLst>
                                    </p:anim>
                                    <p:anim calcmode="lin" valueType="num">
                                      <p:cBhvr>
                                        <p:cTn id="29" dur="1000" fill="hold"/>
                                        <p:tgtEl>
                                          <p:spTgt spid="9"/>
                                        </p:tgtEl>
                                        <p:attrNameLst>
                                          <p:attrName>style.rotation</p:attrName>
                                        </p:attrNameLst>
                                      </p:cBhvr>
                                      <p:tavLst>
                                        <p:tav tm="0">
                                          <p:val>
                                            <p:fltVal val="90"/>
                                          </p:val>
                                        </p:tav>
                                        <p:tav tm="100000">
                                          <p:val>
                                            <p:fltVal val="0"/>
                                          </p:val>
                                        </p:tav>
                                      </p:tavLst>
                                    </p:anim>
                                    <p:animEffect transition="in" filter="fade">
                                      <p:cBhvr>
                                        <p:cTn id="30" dur="1000"/>
                                        <p:tgtEl>
                                          <p:spTgt spid="9"/>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p:cTn id="33" dur="1000" fill="hold"/>
                                        <p:tgtEl>
                                          <p:spTgt spid="14"/>
                                        </p:tgtEl>
                                        <p:attrNameLst>
                                          <p:attrName>ppt_w</p:attrName>
                                        </p:attrNameLst>
                                      </p:cBhvr>
                                      <p:tavLst>
                                        <p:tav tm="0">
                                          <p:val>
                                            <p:fltVal val="0"/>
                                          </p:val>
                                        </p:tav>
                                        <p:tav tm="100000">
                                          <p:val>
                                            <p:strVal val="#ppt_w"/>
                                          </p:val>
                                        </p:tav>
                                      </p:tavLst>
                                    </p:anim>
                                    <p:anim calcmode="lin" valueType="num">
                                      <p:cBhvr>
                                        <p:cTn id="34" dur="1000" fill="hold"/>
                                        <p:tgtEl>
                                          <p:spTgt spid="14"/>
                                        </p:tgtEl>
                                        <p:attrNameLst>
                                          <p:attrName>ppt_h</p:attrName>
                                        </p:attrNameLst>
                                      </p:cBhvr>
                                      <p:tavLst>
                                        <p:tav tm="0">
                                          <p:val>
                                            <p:fltVal val="0"/>
                                          </p:val>
                                        </p:tav>
                                        <p:tav tm="100000">
                                          <p:val>
                                            <p:strVal val="#ppt_h"/>
                                          </p:val>
                                        </p:tav>
                                      </p:tavLst>
                                    </p:anim>
                                    <p:anim calcmode="lin" valueType="num">
                                      <p:cBhvr>
                                        <p:cTn id="35" dur="1000" fill="hold"/>
                                        <p:tgtEl>
                                          <p:spTgt spid="14"/>
                                        </p:tgtEl>
                                        <p:attrNameLst>
                                          <p:attrName>style.rotation</p:attrName>
                                        </p:attrNameLst>
                                      </p:cBhvr>
                                      <p:tavLst>
                                        <p:tav tm="0">
                                          <p:val>
                                            <p:fltVal val="90"/>
                                          </p:val>
                                        </p:tav>
                                        <p:tav tm="100000">
                                          <p:val>
                                            <p:fltVal val="0"/>
                                          </p:val>
                                        </p:tav>
                                      </p:tavLst>
                                    </p:anim>
                                    <p:animEffect transition="in" filter="fade">
                                      <p:cBhvr>
                                        <p:cTn id="36" dur="1000"/>
                                        <p:tgtEl>
                                          <p:spTgt spid="14"/>
                                        </p:tgtEl>
                                      </p:cBhvr>
                                    </p:animEffect>
                                  </p:childTnLst>
                                </p:cTn>
                              </p:par>
                              <p:par>
                                <p:cTn id="37" presetID="3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p:cTn id="39" dur="1000" fill="hold"/>
                                        <p:tgtEl>
                                          <p:spTgt spid="10"/>
                                        </p:tgtEl>
                                        <p:attrNameLst>
                                          <p:attrName>ppt_w</p:attrName>
                                        </p:attrNameLst>
                                      </p:cBhvr>
                                      <p:tavLst>
                                        <p:tav tm="0">
                                          <p:val>
                                            <p:fltVal val="0"/>
                                          </p:val>
                                        </p:tav>
                                        <p:tav tm="100000">
                                          <p:val>
                                            <p:strVal val="#ppt_w"/>
                                          </p:val>
                                        </p:tav>
                                      </p:tavLst>
                                    </p:anim>
                                    <p:anim calcmode="lin" valueType="num">
                                      <p:cBhvr>
                                        <p:cTn id="40" dur="1000" fill="hold"/>
                                        <p:tgtEl>
                                          <p:spTgt spid="10"/>
                                        </p:tgtEl>
                                        <p:attrNameLst>
                                          <p:attrName>ppt_h</p:attrName>
                                        </p:attrNameLst>
                                      </p:cBhvr>
                                      <p:tavLst>
                                        <p:tav tm="0">
                                          <p:val>
                                            <p:fltVal val="0"/>
                                          </p:val>
                                        </p:tav>
                                        <p:tav tm="100000">
                                          <p:val>
                                            <p:strVal val="#ppt_h"/>
                                          </p:val>
                                        </p:tav>
                                      </p:tavLst>
                                    </p:anim>
                                    <p:anim calcmode="lin" valueType="num">
                                      <p:cBhvr>
                                        <p:cTn id="41" dur="1000" fill="hold"/>
                                        <p:tgtEl>
                                          <p:spTgt spid="10"/>
                                        </p:tgtEl>
                                        <p:attrNameLst>
                                          <p:attrName>style.rotation</p:attrName>
                                        </p:attrNameLst>
                                      </p:cBhvr>
                                      <p:tavLst>
                                        <p:tav tm="0">
                                          <p:val>
                                            <p:fltVal val="90"/>
                                          </p:val>
                                        </p:tav>
                                        <p:tav tm="100000">
                                          <p:val>
                                            <p:fltVal val="0"/>
                                          </p:val>
                                        </p:tav>
                                      </p:tavLst>
                                    </p:anim>
                                    <p:animEffect transition="in" filter="fade">
                                      <p:cBhvr>
                                        <p:cTn id="42" dur="10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p:bldP spid="17" grpId="0" animBg="1"/>
      <p:bldP spid="20" grpId="0" animBg="1"/>
      <p:bldP spid="21" grpId="0" animBg="1"/>
      <p:bldP spid="22" grpId="0" animBg="1"/>
      <p:bldP spid="23" grpId="0" animBg="1"/>
      <p:bldP spid="26" grpId="0" animBg="1"/>
      <p:bldP spid="2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58" name="Picture 57">
            <a:extLst>
              <a:ext uri="{FF2B5EF4-FFF2-40B4-BE49-F238E27FC236}">
                <a16:creationId xmlns:a16="http://schemas.microsoft.com/office/drawing/2014/main" id="{E4CDFA52-CE23-8A7F-0D79-4F790CB7F8FD}"/>
              </a:ext>
            </a:extLst>
          </p:cNvPr>
          <p:cNvPicPr>
            <a:picLocks noChangeAspect="1"/>
          </p:cNvPicPr>
          <p:nvPr/>
        </p:nvPicPr>
        <p:blipFill>
          <a:blip r:embed="rId3"/>
          <a:stretch>
            <a:fillRect/>
          </a:stretch>
        </p:blipFill>
        <p:spPr>
          <a:xfrm>
            <a:off x="759931" y="1168809"/>
            <a:ext cx="7624138" cy="2681078"/>
          </a:xfrm>
          <a:prstGeom prst="rect">
            <a:avLst/>
          </a:prstGeom>
        </p:spPr>
      </p:pic>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181729" y="47747"/>
            <a:ext cx="6649187" cy="475853"/>
          </a:xfrm>
          <a:prstGeom prst="rect">
            <a:avLst/>
          </a:prstGeom>
        </p:spPr>
        <p:txBody>
          <a:bodyPr spcFirstLastPara="1" wrap="square" lIns="91425" tIns="91425" rIns="91425" bIns="91425" anchor="t" anchorCtr="0">
            <a:noAutofit/>
          </a:bodyPr>
          <a:lstStyle/>
          <a:p>
            <a:r>
              <a:rPr lang="vi-VN" sz="2000" b="1" dirty="0">
                <a:latin typeface="Calibri" panose="020F0502020204030204" pitchFamily="34" charset="0"/>
                <a:ea typeface="Calibri" panose="020F0502020204030204" pitchFamily="34" charset="0"/>
                <a:cs typeface="Calibri" panose="020F0502020204030204" pitchFamily="34" charset="0"/>
              </a:rPr>
              <a:t>BACKPRESSURE HANDLING T</a:t>
            </a:r>
            <a:r>
              <a:rPr lang="en-US" sz="2000" b="1" dirty="0">
                <a:latin typeface="Calibri" panose="020F0502020204030204" pitchFamily="34" charset="0"/>
                <a:ea typeface="Calibri" panose="020F0502020204030204" pitchFamily="34" charset="0"/>
                <a:cs typeface="Calibri" panose="020F0502020204030204" pitchFamily="34" charset="0"/>
              </a:rPr>
              <a:t>R</a:t>
            </a:r>
            <a:r>
              <a:rPr lang="vi-VN" sz="2000" b="1" dirty="0">
                <a:latin typeface="Calibri" panose="020F0502020204030204" pitchFamily="34" charset="0"/>
                <a:ea typeface="Calibri" panose="020F0502020204030204" pitchFamily="34" charset="0"/>
                <a:cs typeface="Calibri" panose="020F0502020204030204" pitchFamily="34" charset="0"/>
              </a:rPr>
              <a:t>ONG R</a:t>
            </a:r>
            <a:r>
              <a:rPr lang="en-US" sz="2000" b="1" dirty="0">
                <a:latin typeface="Calibri" panose="020F0502020204030204" pitchFamily="34" charset="0"/>
                <a:ea typeface="Calibri" panose="020F0502020204030204" pitchFamily="34" charset="0"/>
                <a:cs typeface="Calibri" panose="020F0502020204030204" pitchFamily="34" charset="0"/>
              </a:rPr>
              <a:t>XJAVA</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118473" y="212397"/>
            <a:ext cx="971339"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7.2</a:t>
            </a:r>
            <a:r>
              <a:rPr lang="vi-VN" sz="2500" dirty="0"/>
              <a:t>.5</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4"/>
          <a:stretch>
            <a:fillRect/>
          </a:stretch>
        </p:blipFill>
        <p:spPr>
          <a:xfrm>
            <a:off x="2455338" y="4562269"/>
            <a:ext cx="3959602" cy="1428465"/>
          </a:xfrm>
          <a:prstGeom prst="rect">
            <a:avLst/>
          </a:prstGeom>
        </p:spPr>
      </p:pic>
      <p:sp>
        <p:nvSpPr>
          <p:cNvPr id="37" name="Rectangle: Rounded Corners 36">
            <a:extLst>
              <a:ext uri="{FF2B5EF4-FFF2-40B4-BE49-F238E27FC236}">
                <a16:creationId xmlns:a16="http://schemas.microsoft.com/office/drawing/2014/main" id="{701ABC9A-5CB4-3169-C98F-D15C1AB2DC47}"/>
              </a:ext>
            </a:extLst>
          </p:cNvPr>
          <p:cNvSpPr/>
          <p:nvPr/>
        </p:nvSpPr>
        <p:spPr>
          <a:xfrm>
            <a:off x="1273747" y="1603322"/>
            <a:ext cx="1348611" cy="558162"/>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rgbClr val="FFFF00"/>
                </a:solidFill>
              </a:rPr>
              <a:t>HOT OBSERVABLE</a:t>
            </a:r>
            <a:endParaRPr lang="en-US" sz="1100" b="1" dirty="0">
              <a:solidFill>
                <a:srgbClr val="FFFF00"/>
              </a:solidFill>
            </a:endParaRPr>
          </a:p>
        </p:txBody>
      </p:sp>
      <p:sp>
        <p:nvSpPr>
          <p:cNvPr id="39" name="Rectangle: Rounded Corners 38">
            <a:extLst>
              <a:ext uri="{FF2B5EF4-FFF2-40B4-BE49-F238E27FC236}">
                <a16:creationId xmlns:a16="http://schemas.microsoft.com/office/drawing/2014/main" id="{AC7EC4A8-DE52-FFF8-725B-F586ACE54D9D}"/>
              </a:ext>
            </a:extLst>
          </p:cNvPr>
          <p:cNvSpPr/>
          <p:nvPr/>
        </p:nvSpPr>
        <p:spPr>
          <a:xfrm>
            <a:off x="4217492" y="3135006"/>
            <a:ext cx="833816" cy="24841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t>buffer</a:t>
            </a:r>
          </a:p>
        </p:txBody>
      </p:sp>
      <p:sp>
        <p:nvSpPr>
          <p:cNvPr id="40" name="Rectangle: Rounded Corners 39">
            <a:extLst>
              <a:ext uri="{FF2B5EF4-FFF2-40B4-BE49-F238E27FC236}">
                <a16:creationId xmlns:a16="http://schemas.microsoft.com/office/drawing/2014/main" id="{9198C4AE-DBE1-393A-1C86-8362C29F09A6}"/>
              </a:ext>
            </a:extLst>
          </p:cNvPr>
          <p:cNvSpPr/>
          <p:nvPr/>
        </p:nvSpPr>
        <p:spPr>
          <a:xfrm>
            <a:off x="4217492" y="2745194"/>
            <a:ext cx="803119" cy="33040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sample</a:t>
            </a:r>
            <a:endParaRPr lang="en-US" sz="1200" b="1" dirty="0"/>
          </a:p>
        </p:txBody>
      </p:sp>
      <p:sp>
        <p:nvSpPr>
          <p:cNvPr id="59" name="Rectangle: Rounded Corners 58">
            <a:extLst>
              <a:ext uri="{FF2B5EF4-FFF2-40B4-BE49-F238E27FC236}">
                <a16:creationId xmlns:a16="http://schemas.microsoft.com/office/drawing/2014/main" id="{5D76B0F2-35EC-B35D-9853-9ADDAF827C07}"/>
              </a:ext>
            </a:extLst>
          </p:cNvPr>
          <p:cNvSpPr/>
          <p:nvPr/>
        </p:nvSpPr>
        <p:spPr>
          <a:xfrm>
            <a:off x="4161220" y="1541807"/>
            <a:ext cx="821559" cy="2766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window</a:t>
            </a:r>
            <a:endParaRPr lang="en-US" sz="1200" b="1" dirty="0"/>
          </a:p>
        </p:txBody>
      </p:sp>
      <p:sp>
        <p:nvSpPr>
          <p:cNvPr id="61" name="Rectangle: Rounded Corners 60">
            <a:extLst>
              <a:ext uri="{FF2B5EF4-FFF2-40B4-BE49-F238E27FC236}">
                <a16:creationId xmlns:a16="http://schemas.microsoft.com/office/drawing/2014/main" id="{2297AFEC-C50F-0924-10DA-0445384EFD72}"/>
              </a:ext>
            </a:extLst>
          </p:cNvPr>
          <p:cNvSpPr/>
          <p:nvPr/>
        </p:nvSpPr>
        <p:spPr>
          <a:xfrm>
            <a:off x="3628682" y="2260726"/>
            <a:ext cx="2011435" cy="40221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onBackpressureBuffer</a:t>
            </a:r>
            <a:endParaRPr lang="en-US" sz="1200" b="1" dirty="0"/>
          </a:p>
        </p:txBody>
      </p:sp>
      <p:sp>
        <p:nvSpPr>
          <p:cNvPr id="62" name="Rectangle: Rounded Corners 61">
            <a:extLst>
              <a:ext uri="{FF2B5EF4-FFF2-40B4-BE49-F238E27FC236}">
                <a16:creationId xmlns:a16="http://schemas.microsoft.com/office/drawing/2014/main" id="{11FFBE71-A148-B604-EBC6-BE590FDBD178}"/>
              </a:ext>
            </a:extLst>
          </p:cNvPr>
          <p:cNvSpPr/>
          <p:nvPr/>
        </p:nvSpPr>
        <p:spPr>
          <a:xfrm>
            <a:off x="4077613" y="1874834"/>
            <a:ext cx="1113574" cy="35376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throttleFirst</a:t>
            </a:r>
            <a:endParaRPr lang="en-US" sz="1200" b="1" dirty="0"/>
          </a:p>
        </p:txBody>
      </p:sp>
      <p:sp>
        <p:nvSpPr>
          <p:cNvPr id="64" name="Google Shape;202;p30">
            <a:extLst>
              <a:ext uri="{FF2B5EF4-FFF2-40B4-BE49-F238E27FC236}">
                <a16:creationId xmlns:a16="http://schemas.microsoft.com/office/drawing/2014/main" id="{C8C4D337-2EBB-6E56-B17C-BBA30D39D536}"/>
              </a:ext>
            </a:extLst>
          </p:cNvPr>
          <p:cNvSpPr txBox="1">
            <a:spLocks/>
          </p:cNvSpPr>
          <p:nvPr/>
        </p:nvSpPr>
        <p:spPr>
          <a:xfrm>
            <a:off x="3516293" y="3498838"/>
            <a:ext cx="2034711"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9pPr>
          </a:lstStyle>
          <a:p>
            <a:r>
              <a:rPr lang="vi-VN" sz="1200" b="1" dirty="0">
                <a:latin typeface="Calibri" panose="020F0502020204030204" pitchFamily="34" charset="0"/>
                <a:ea typeface="Calibri" panose="020F0502020204030204" pitchFamily="34" charset="0"/>
                <a:cs typeface="Calibri" panose="020F0502020204030204" pitchFamily="34" charset="0"/>
              </a:rPr>
              <a:t>BACKPRESSURE HANDLING </a:t>
            </a:r>
            <a:endParaRPr lang="en-US" sz="12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2733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fade">
                                      <p:cBhvr>
                                        <p:cTn id="26" dur="500"/>
                                        <p:tgtEl>
                                          <p:spTgt spid="6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animBg="1"/>
      <p:bldP spid="40" grpId="0" animBg="1"/>
      <p:bldP spid="59" grpId="0" animBg="1"/>
      <p:bldP spid="61" grpId="0" animBg="1"/>
      <p:bldP spid="62" grpId="0" animBg="1"/>
      <p:bldP spid="6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grpSp>
        <p:nvGrpSpPr>
          <p:cNvPr id="4" name="Google Shape;873;p48">
            <a:extLst>
              <a:ext uri="{FF2B5EF4-FFF2-40B4-BE49-F238E27FC236}">
                <a16:creationId xmlns:a16="http://schemas.microsoft.com/office/drawing/2014/main" id="{EE004A92-46B2-A2DD-CFC5-B8A9A3AC2186}"/>
              </a:ext>
            </a:extLst>
          </p:cNvPr>
          <p:cNvGrpSpPr/>
          <p:nvPr/>
        </p:nvGrpSpPr>
        <p:grpSpPr>
          <a:xfrm>
            <a:off x="8188257" y="4136002"/>
            <a:ext cx="1719104" cy="1719104"/>
            <a:chOff x="4315050" y="3606251"/>
            <a:chExt cx="1870625" cy="1870625"/>
          </a:xfrm>
        </p:grpSpPr>
        <p:sp>
          <p:nvSpPr>
            <p:cNvPr id="5" name="Google Shape;874;p48">
              <a:extLst>
                <a:ext uri="{FF2B5EF4-FFF2-40B4-BE49-F238E27FC236}">
                  <a16:creationId xmlns:a16="http://schemas.microsoft.com/office/drawing/2014/main" id="{BCAE1271-A317-AA11-008C-4B81F4623BAF}"/>
                </a:ext>
              </a:extLst>
            </p:cNvPr>
            <p:cNvSpPr/>
            <p:nvPr/>
          </p:nvSpPr>
          <p:spPr>
            <a:xfrm>
              <a:off x="4315050" y="3606251"/>
              <a:ext cx="1870625" cy="1870625"/>
            </a:xfrm>
            <a:custGeom>
              <a:avLst/>
              <a:gdLst/>
              <a:ahLst/>
              <a:cxnLst/>
              <a:rect l="l" t="t" r="r" b="b"/>
              <a:pathLst>
                <a:path w="74825" h="74825" extrusionOk="0">
                  <a:moveTo>
                    <a:pt x="37398" y="1445"/>
                  </a:moveTo>
                  <a:lnTo>
                    <a:pt x="38331" y="1475"/>
                  </a:lnTo>
                  <a:lnTo>
                    <a:pt x="39263" y="1505"/>
                  </a:lnTo>
                  <a:lnTo>
                    <a:pt x="40166" y="1565"/>
                  </a:lnTo>
                  <a:lnTo>
                    <a:pt x="41068" y="1656"/>
                  </a:lnTo>
                  <a:lnTo>
                    <a:pt x="41971" y="1746"/>
                  </a:lnTo>
                  <a:lnTo>
                    <a:pt x="42874" y="1866"/>
                  </a:lnTo>
                  <a:lnTo>
                    <a:pt x="43776" y="2017"/>
                  </a:lnTo>
                  <a:lnTo>
                    <a:pt x="44649" y="2197"/>
                  </a:lnTo>
                  <a:lnTo>
                    <a:pt x="45521" y="2378"/>
                  </a:lnTo>
                  <a:lnTo>
                    <a:pt x="46394" y="2588"/>
                  </a:lnTo>
                  <a:lnTo>
                    <a:pt x="47236" y="2829"/>
                  </a:lnTo>
                  <a:lnTo>
                    <a:pt x="48078" y="3070"/>
                  </a:lnTo>
                  <a:lnTo>
                    <a:pt x="48921" y="3340"/>
                  </a:lnTo>
                  <a:lnTo>
                    <a:pt x="49763" y="3641"/>
                  </a:lnTo>
                  <a:lnTo>
                    <a:pt x="50576" y="3942"/>
                  </a:lnTo>
                  <a:lnTo>
                    <a:pt x="51388" y="4273"/>
                  </a:lnTo>
                  <a:lnTo>
                    <a:pt x="52200" y="4634"/>
                  </a:lnTo>
                  <a:lnTo>
                    <a:pt x="52982" y="4995"/>
                  </a:lnTo>
                  <a:lnTo>
                    <a:pt x="53765" y="5386"/>
                  </a:lnTo>
                  <a:lnTo>
                    <a:pt x="54547" y="5807"/>
                  </a:lnTo>
                  <a:lnTo>
                    <a:pt x="55299" y="6229"/>
                  </a:lnTo>
                  <a:lnTo>
                    <a:pt x="56051" y="6680"/>
                  </a:lnTo>
                  <a:lnTo>
                    <a:pt x="56773" y="7131"/>
                  </a:lnTo>
                  <a:lnTo>
                    <a:pt x="57495" y="7613"/>
                  </a:lnTo>
                  <a:lnTo>
                    <a:pt x="58217" y="8094"/>
                  </a:lnTo>
                  <a:lnTo>
                    <a:pt x="58909" y="8605"/>
                  </a:lnTo>
                  <a:lnTo>
                    <a:pt x="59601" y="9147"/>
                  </a:lnTo>
                  <a:lnTo>
                    <a:pt x="60263" y="9689"/>
                  </a:lnTo>
                  <a:lnTo>
                    <a:pt x="60925" y="10230"/>
                  </a:lnTo>
                  <a:lnTo>
                    <a:pt x="61587" y="10802"/>
                  </a:lnTo>
                  <a:lnTo>
                    <a:pt x="62219" y="11403"/>
                  </a:lnTo>
                  <a:lnTo>
                    <a:pt x="62821" y="12005"/>
                  </a:lnTo>
                  <a:lnTo>
                    <a:pt x="63422" y="12607"/>
                  </a:lnTo>
                  <a:lnTo>
                    <a:pt x="64024" y="13239"/>
                  </a:lnTo>
                  <a:lnTo>
                    <a:pt x="64596" y="13901"/>
                  </a:lnTo>
                  <a:lnTo>
                    <a:pt x="65137" y="14562"/>
                  </a:lnTo>
                  <a:lnTo>
                    <a:pt x="65679" y="15224"/>
                  </a:lnTo>
                  <a:lnTo>
                    <a:pt x="66220" y="15916"/>
                  </a:lnTo>
                  <a:lnTo>
                    <a:pt x="66732" y="16608"/>
                  </a:lnTo>
                  <a:lnTo>
                    <a:pt x="67213" y="17330"/>
                  </a:lnTo>
                  <a:lnTo>
                    <a:pt x="67695" y="18052"/>
                  </a:lnTo>
                  <a:lnTo>
                    <a:pt x="68146" y="18775"/>
                  </a:lnTo>
                  <a:lnTo>
                    <a:pt x="68597" y="19527"/>
                  </a:lnTo>
                  <a:lnTo>
                    <a:pt x="69018" y="20279"/>
                  </a:lnTo>
                  <a:lnTo>
                    <a:pt x="69440" y="21061"/>
                  </a:lnTo>
                  <a:lnTo>
                    <a:pt x="69801" y="21843"/>
                  </a:lnTo>
                  <a:lnTo>
                    <a:pt x="70192" y="22626"/>
                  </a:lnTo>
                  <a:lnTo>
                    <a:pt x="70523" y="23438"/>
                  </a:lnTo>
                  <a:lnTo>
                    <a:pt x="70854" y="24250"/>
                  </a:lnTo>
                  <a:lnTo>
                    <a:pt x="71185" y="25063"/>
                  </a:lnTo>
                  <a:lnTo>
                    <a:pt x="71485" y="25905"/>
                  </a:lnTo>
                  <a:lnTo>
                    <a:pt x="71756" y="26717"/>
                  </a:lnTo>
                  <a:lnTo>
                    <a:pt x="71997" y="27590"/>
                  </a:lnTo>
                  <a:lnTo>
                    <a:pt x="72238" y="28432"/>
                  </a:lnTo>
                  <a:lnTo>
                    <a:pt x="72448" y="29305"/>
                  </a:lnTo>
                  <a:lnTo>
                    <a:pt x="72629" y="30177"/>
                  </a:lnTo>
                  <a:lnTo>
                    <a:pt x="72809" y="31050"/>
                  </a:lnTo>
                  <a:lnTo>
                    <a:pt x="72960" y="31952"/>
                  </a:lnTo>
                  <a:lnTo>
                    <a:pt x="73080" y="32825"/>
                  </a:lnTo>
                  <a:lnTo>
                    <a:pt x="73170" y="33727"/>
                  </a:lnTo>
                  <a:lnTo>
                    <a:pt x="73261" y="34660"/>
                  </a:lnTo>
                  <a:lnTo>
                    <a:pt x="73321" y="35563"/>
                  </a:lnTo>
                  <a:lnTo>
                    <a:pt x="73351" y="36495"/>
                  </a:lnTo>
                  <a:lnTo>
                    <a:pt x="73351" y="37398"/>
                  </a:lnTo>
                  <a:lnTo>
                    <a:pt x="73351" y="38331"/>
                  </a:lnTo>
                  <a:lnTo>
                    <a:pt x="73321" y="39263"/>
                  </a:lnTo>
                  <a:lnTo>
                    <a:pt x="73261" y="40166"/>
                  </a:lnTo>
                  <a:lnTo>
                    <a:pt x="73170" y="41068"/>
                  </a:lnTo>
                  <a:lnTo>
                    <a:pt x="73080" y="41971"/>
                  </a:lnTo>
                  <a:lnTo>
                    <a:pt x="72960" y="42874"/>
                  </a:lnTo>
                  <a:lnTo>
                    <a:pt x="72809" y="43776"/>
                  </a:lnTo>
                  <a:lnTo>
                    <a:pt x="72629" y="44649"/>
                  </a:lnTo>
                  <a:lnTo>
                    <a:pt x="72448" y="45521"/>
                  </a:lnTo>
                  <a:lnTo>
                    <a:pt x="72238" y="46394"/>
                  </a:lnTo>
                  <a:lnTo>
                    <a:pt x="71997" y="47236"/>
                  </a:lnTo>
                  <a:lnTo>
                    <a:pt x="71756" y="48078"/>
                  </a:lnTo>
                  <a:lnTo>
                    <a:pt x="71485" y="48921"/>
                  </a:lnTo>
                  <a:lnTo>
                    <a:pt x="71185" y="49763"/>
                  </a:lnTo>
                  <a:lnTo>
                    <a:pt x="70854" y="50576"/>
                  </a:lnTo>
                  <a:lnTo>
                    <a:pt x="70523" y="51388"/>
                  </a:lnTo>
                  <a:lnTo>
                    <a:pt x="70192" y="52200"/>
                  </a:lnTo>
                  <a:lnTo>
                    <a:pt x="69801" y="52982"/>
                  </a:lnTo>
                  <a:lnTo>
                    <a:pt x="69440" y="53765"/>
                  </a:lnTo>
                  <a:lnTo>
                    <a:pt x="69018" y="54547"/>
                  </a:lnTo>
                  <a:lnTo>
                    <a:pt x="68597" y="55299"/>
                  </a:lnTo>
                  <a:lnTo>
                    <a:pt x="68146" y="56051"/>
                  </a:lnTo>
                  <a:lnTo>
                    <a:pt x="67695" y="56773"/>
                  </a:lnTo>
                  <a:lnTo>
                    <a:pt x="67213" y="57495"/>
                  </a:lnTo>
                  <a:lnTo>
                    <a:pt x="66732" y="58217"/>
                  </a:lnTo>
                  <a:lnTo>
                    <a:pt x="66220" y="58909"/>
                  </a:lnTo>
                  <a:lnTo>
                    <a:pt x="65679" y="59601"/>
                  </a:lnTo>
                  <a:lnTo>
                    <a:pt x="65137" y="60263"/>
                  </a:lnTo>
                  <a:lnTo>
                    <a:pt x="64596" y="60925"/>
                  </a:lnTo>
                  <a:lnTo>
                    <a:pt x="64024" y="61587"/>
                  </a:lnTo>
                  <a:lnTo>
                    <a:pt x="63422" y="62219"/>
                  </a:lnTo>
                  <a:lnTo>
                    <a:pt x="62821" y="62821"/>
                  </a:lnTo>
                  <a:lnTo>
                    <a:pt x="62219" y="63422"/>
                  </a:lnTo>
                  <a:lnTo>
                    <a:pt x="61587" y="64024"/>
                  </a:lnTo>
                  <a:lnTo>
                    <a:pt x="60925" y="64596"/>
                  </a:lnTo>
                  <a:lnTo>
                    <a:pt x="60263" y="65137"/>
                  </a:lnTo>
                  <a:lnTo>
                    <a:pt x="59601" y="65679"/>
                  </a:lnTo>
                  <a:lnTo>
                    <a:pt x="58909" y="66220"/>
                  </a:lnTo>
                  <a:lnTo>
                    <a:pt x="58217" y="66732"/>
                  </a:lnTo>
                  <a:lnTo>
                    <a:pt x="57495" y="67213"/>
                  </a:lnTo>
                  <a:lnTo>
                    <a:pt x="56773" y="67695"/>
                  </a:lnTo>
                  <a:lnTo>
                    <a:pt x="56051" y="68146"/>
                  </a:lnTo>
                  <a:lnTo>
                    <a:pt x="55299" y="68597"/>
                  </a:lnTo>
                  <a:lnTo>
                    <a:pt x="54547" y="69018"/>
                  </a:lnTo>
                  <a:lnTo>
                    <a:pt x="53765" y="69440"/>
                  </a:lnTo>
                  <a:lnTo>
                    <a:pt x="52982" y="69801"/>
                  </a:lnTo>
                  <a:lnTo>
                    <a:pt x="52200" y="70192"/>
                  </a:lnTo>
                  <a:lnTo>
                    <a:pt x="51388" y="70523"/>
                  </a:lnTo>
                  <a:lnTo>
                    <a:pt x="50576" y="70854"/>
                  </a:lnTo>
                  <a:lnTo>
                    <a:pt x="49763" y="71185"/>
                  </a:lnTo>
                  <a:lnTo>
                    <a:pt x="48921" y="71485"/>
                  </a:lnTo>
                  <a:lnTo>
                    <a:pt x="48078" y="71756"/>
                  </a:lnTo>
                  <a:lnTo>
                    <a:pt x="47236" y="71997"/>
                  </a:lnTo>
                  <a:lnTo>
                    <a:pt x="46394" y="72238"/>
                  </a:lnTo>
                  <a:lnTo>
                    <a:pt x="45521" y="72448"/>
                  </a:lnTo>
                  <a:lnTo>
                    <a:pt x="44649" y="72629"/>
                  </a:lnTo>
                  <a:lnTo>
                    <a:pt x="43776" y="72809"/>
                  </a:lnTo>
                  <a:lnTo>
                    <a:pt x="42874" y="72960"/>
                  </a:lnTo>
                  <a:lnTo>
                    <a:pt x="41971" y="73080"/>
                  </a:lnTo>
                  <a:lnTo>
                    <a:pt x="41068" y="73170"/>
                  </a:lnTo>
                  <a:lnTo>
                    <a:pt x="40166" y="73261"/>
                  </a:lnTo>
                  <a:lnTo>
                    <a:pt x="39263" y="73321"/>
                  </a:lnTo>
                  <a:lnTo>
                    <a:pt x="38331" y="73351"/>
                  </a:lnTo>
                  <a:lnTo>
                    <a:pt x="36495" y="73351"/>
                  </a:lnTo>
                  <a:lnTo>
                    <a:pt x="35563" y="73321"/>
                  </a:lnTo>
                  <a:lnTo>
                    <a:pt x="34660" y="73261"/>
                  </a:lnTo>
                  <a:lnTo>
                    <a:pt x="33727" y="73170"/>
                  </a:lnTo>
                  <a:lnTo>
                    <a:pt x="32825" y="73080"/>
                  </a:lnTo>
                  <a:lnTo>
                    <a:pt x="31952" y="72960"/>
                  </a:lnTo>
                  <a:lnTo>
                    <a:pt x="31050" y="72809"/>
                  </a:lnTo>
                  <a:lnTo>
                    <a:pt x="30177" y="72629"/>
                  </a:lnTo>
                  <a:lnTo>
                    <a:pt x="29305" y="72448"/>
                  </a:lnTo>
                  <a:lnTo>
                    <a:pt x="28432" y="72238"/>
                  </a:lnTo>
                  <a:lnTo>
                    <a:pt x="27590" y="71997"/>
                  </a:lnTo>
                  <a:lnTo>
                    <a:pt x="26717" y="71756"/>
                  </a:lnTo>
                  <a:lnTo>
                    <a:pt x="25905" y="71485"/>
                  </a:lnTo>
                  <a:lnTo>
                    <a:pt x="25063" y="71185"/>
                  </a:lnTo>
                  <a:lnTo>
                    <a:pt x="24250" y="70854"/>
                  </a:lnTo>
                  <a:lnTo>
                    <a:pt x="23438" y="70523"/>
                  </a:lnTo>
                  <a:lnTo>
                    <a:pt x="22626" y="70192"/>
                  </a:lnTo>
                  <a:lnTo>
                    <a:pt x="21843" y="69801"/>
                  </a:lnTo>
                  <a:lnTo>
                    <a:pt x="21061" y="69440"/>
                  </a:lnTo>
                  <a:lnTo>
                    <a:pt x="20279" y="69018"/>
                  </a:lnTo>
                  <a:lnTo>
                    <a:pt x="19527" y="68597"/>
                  </a:lnTo>
                  <a:lnTo>
                    <a:pt x="18775" y="68146"/>
                  </a:lnTo>
                  <a:lnTo>
                    <a:pt x="18053" y="67695"/>
                  </a:lnTo>
                  <a:lnTo>
                    <a:pt x="17330" y="67213"/>
                  </a:lnTo>
                  <a:lnTo>
                    <a:pt x="16608" y="66732"/>
                  </a:lnTo>
                  <a:lnTo>
                    <a:pt x="15916" y="66220"/>
                  </a:lnTo>
                  <a:lnTo>
                    <a:pt x="15224" y="65679"/>
                  </a:lnTo>
                  <a:lnTo>
                    <a:pt x="14563" y="65137"/>
                  </a:lnTo>
                  <a:lnTo>
                    <a:pt x="13901" y="64596"/>
                  </a:lnTo>
                  <a:lnTo>
                    <a:pt x="13239" y="64024"/>
                  </a:lnTo>
                  <a:lnTo>
                    <a:pt x="12607" y="63422"/>
                  </a:lnTo>
                  <a:lnTo>
                    <a:pt x="12005" y="62821"/>
                  </a:lnTo>
                  <a:lnTo>
                    <a:pt x="11403" y="62219"/>
                  </a:lnTo>
                  <a:lnTo>
                    <a:pt x="10802" y="61587"/>
                  </a:lnTo>
                  <a:lnTo>
                    <a:pt x="10230" y="60925"/>
                  </a:lnTo>
                  <a:lnTo>
                    <a:pt x="9689" y="60263"/>
                  </a:lnTo>
                  <a:lnTo>
                    <a:pt x="9147" y="59601"/>
                  </a:lnTo>
                  <a:lnTo>
                    <a:pt x="8605" y="58909"/>
                  </a:lnTo>
                  <a:lnTo>
                    <a:pt x="8094" y="58217"/>
                  </a:lnTo>
                  <a:lnTo>
                    <a:pt x="7613" y="57495"/>
                  </a:lnTo>
                  <a:lnTo>
                    <a:pt x="7131" y="56773"/>
                  </a:lnTo>
                  <a:lnTo>
                    <a:pt x="6680" y="56051"/>
                  </a:lnTo>
                  <a:lnTo>
                    <a:pt x="6229" y="55299"/>
                  </a:lnTo>
                  <a:lnTo>
                    <a:pt x="5807" y="54547"/>
                  </a:lnTo>
                  <a:lnTo>
                    <a:pt x="5386" y="53765"/>
                  </a:lnTo>
                  <a:lnTo>
                    <a:pt x="4995" y="52982"/>
                  </a:lnTo>
                  <a:lnTo>
                    <a:pt x="4634" y="52200"/>
                  </a:lnTo>
                  <a:lnTo>
                    <a:pt x="4273" y="51388"/>
                  </a:lnTo>
                  <a:lnTo>
                    <a:pt x="3942" y="50576"/>
                  </a:lnTo>
                  <a:lnTo>
                    <a:pt x="3641" y="49763"/>
                  </a:lnTo>
                  <a:lnTo>
                    <a:pt x="3340" y="48921"/>
                  </a:lnTo>
                  <a:lnTo>
                    <a:pt x="3070" y="48078"/>
                  </a:lnTo>
                  <a:lnTo>
                    <a:pt x="2829" y="47236"/>
                  </a:lnTo>
                  <a:lnTo>
                    <a:pt x="2588" y="46394"/>
                  </a:lnTo>
                  <a:lnTo>
                    <a:pt x="2378" y="45521"/>
                  </a:lnTo>
                  <a:lnTo>
                    <a:pt x="2197" y="44649"/>
                  </a:lnTo>
                  <a:lnTo>
                    <a:pt x="2017" y="43776"/>
                  </a:lnTo>
                  <a:lnTo>
                    <a:pt x="1866" y="42874"/>
                  </a:lnTo>
                  <a:lnTo>
                    <a:pt x="1746" y="41971"/>
                  </a:lnTo>
                  <a:lnTo>
                    <a:pt x="1656" y="41068"/>
                  </a:lnTo>
                  <a:lnTo>
                    <a:pt x="1565" y="40166"/>
                  </a:lnTo>
                  <a:lnTo>
                    <a:pt x="1505" y="39263"/>
                  </a:lnTo>
                  <a:lnTo>
                    <a:pt x="1475" y="38331"/>
                  </a:lnTo>
                  <a:lnTo>
                    <a:pt x="1445" y="37398"/>
                  </a:lnTo>
                  <a:lnTo>
                    <a:pt x="1475" y="36495"/>
                  </a:lnTo>
                  <a:lnTo>
                    <a:pt x="1505" y="35563"/>
                  </a:lnTo>
                  <a:lnTo>
                    <a:pt x="1565" y="34660"/>
                  </a:lnTo>
                  <a:lnTo>
                    <a:pt x="1656" y="33727"/>
                  </a:lnTo>
                  <a:lnTo>
                    <a:pt x="1746" y="32825"/>
                  </a:lnTo>
                  <a:lnTo>
                    <a:pt x="1866" y="31952"/>
                  </a:lnTo>
                  <a:lnTo>
                    <a:pt x="2017" y="31050"/>
                  </a:lnTo>
                  <a:lnTo>
                    <a:pt x="2197" y="30177"/>
                  </a:lnTo>
                  <a:lnTo>
                    <a:pt x="2378" y="29305"/>
                  </a:lnTo>
                  <a:lnTo>
                    <a:pt x="2588" y="28432"/>
                  </a:lnTo>
                  <a:lnTo>
                    <a:pt x="2829" y="27590"/>
                  </a:lnTo>
                  <a:lnTo>
                    <a:pt x="3070" y="26717"/>
                  </a:lnTo>
                  <a:lnTo>
                    <a:pt x="3340" y="25905"/>
                  </a:lnTo>
                  <a:lnTo>
                    <a:pt x="3641" y="25063"/>
                  </a:lnTo>
                  <a:lnTo>
                    <a:pt x="3942" y="24250"/>
                  </a:lnTo>
                  <a:lnTo>
                    <a:pt x="4273" y="23438"/>
                  </a:lnTo>
                  <a:lnTo>
                    <a:pt x="4634" y="22626"/>
                  </a:lnTo>
                  <a:lnTo>
                    <a:pt x="4995" y="21843"/>
                  </a:lnTo>
                  <a:lnTo>
                    <a:pt x="5386" y="21061"/>
                  </a:lnTo>
                  <a:lnTo>
                    <a:pt x="5807" y="20279"/>
                  </a:lnTo>
                  <a:lnTo>
                    <a:pt x="6229" y="19527"/>
                  </a:lnTo>
                  <a:lnTo>
                    <a:pt x="6680" y="18775"/>
                  </a:lnTo>
                  <a:lnTo>
                    <a:pt x="7131" y="18052"/>
                  </a:lnTo>
                  <a:lnTo>
                    <a:pt x="7613" y="17330"/>
                  </a:lnTo>
                  <a:lnTo>
                    <a:pt x="8094" y="16608"/>
                  </a:lnTo>
                  <a:lnTo>
                    <a:pt x="8605" y="15916"/>
                  </a:lnTo>
                  <a:lnTo>
                    <a:pt x="9147" y="15224"/>
                  </a:lnTo>
                  <a:lnTo>
                    <a:pt x="9689" y="14562"/>
                  </a:lnTo>
                  <a:lnTo>
                    <a:pt x="10230" y="13901"/>
                  </a:lnTo>
                  <a:lnTo>
                    <a:pt x="10802" y="13239"/>
                  </a:lnTo>
                  <a:lnTo>
                    <a:pt x="11403" y="12607"/>
                  </a:lnTo>
                  <a:lnTo>
                    <a:pt x="12005" y="12005"/>
                  </a:lnTo>
                  <a:lnTo>
                    <a:pt x="12607" y="11403"/>
                  </a:lnTo>
                  <a:lnTo>
                    <a:pt x="13239" y="10802"/>
                  </a:lnTo>
                  <a:lnTo>
                    <a:pt x="13901" y="10230"/>
                  </a:lnTo>
                  <a:lnTo>
                    <a:pt x="14563" y="9689"/>
                  </a:lnTo>
                  <a:lnTo>
                    <a:pt x="15224" y="9147"/>
                  </a:lnTo>
                  <a:lnTo>
                    <a:pt x="15916" y="8605"/>
                  </a:lnTo>
                  <a:lnTo>
                    <a:pt x="16608" y="8094"/>
                  </a:lnTo>
                  <a:lnTo>
                    <a:pt x="17330" y="7613"/>
                  </a:lnTo>
                  <a:lnTo>
                    <a:pt x="18053" y="7131"/>
                  </a:lnTo>
                  <a:lnTo>
                    <a:pt x="18775" y="6680"/>
                  </a:lnTo>
                  <a:lnTo>
                    <a:pt x="19527" y="6229"/>
                  </a:lnTo>
                  <a:lnTo>
                    <a:pt x="20279" y="5807"/>
                  </a:lnTo>
                  <a:lnTo>
                    <a:pt x="21061" y="5386"/>
                  </a:lnTo>
                  <a:lnTo>
                    <a:pt x="21843" y="4995"/>
                  </a:lnTo>
                  <a:lnTo>
                    <a:pt x="22626" y="4634"/>
                  </a:lnTo>
                  <a:lnTo>
                    <a:pt x="23438" y="4273"/>
                  </a:lnTo>
                  <a:lnTo>
                    <a:pt x="24250" y="3942"/>
                  </a:lnTo>
                  <a:lnTo>
                    <a:pt x="25063" y="3641"/>
                  </a:lnTo>
                  <a:lnTo>
                    <a:pt x="25905" y="3340"/>
                  </a:lnTo>
                  <a:lnTo>
                    <a:pt x="26717" y="3070"/>
                  </a:lnTo>
                  <a:lnTo>
                    <a:pt x="27590" y="2829"/>
                  </a:lnTo>
                  <a:lnTo>
                    <a:pt x="28432" y="2588"/>
                  </a:lnTo>
                  <a:lnTo>
                    <a:pt x="29305" y="2378"/>
                  </a:lnTo>
                  <a:lnTo>
                    <a:pt x="30177" y="2197"/>
                  </a:lnTo>
                  <a:lnTo>
                    <a:pt x="31050" y="2017"/>
                  </a:lnTo>
                  <a:lnTo>
                    <a:pt x="31952" y="1866"/>
                  </a:lnTo>
                  <a:lnTo>
                    <a:pt x="32825" y="1746"/>
                  </a:lnTo>
                  <a:lnTo>
                    <a:pt x="33727" y="1656"/>
                  </a:lnTo>
                  <a:lnTo>
                    <a:pt x="34660" y="1565"/>
                  </a:lnTo>
                  <a:lnTo>
                    <a:pt x="35563" y="1505"/>
                  </a:lnTo>
                  <a:lnTo>
                    <a:pt x="36495" y="1475"/>
                  </a:lnTo>
                  <a:lnTo>
                    <a:pt x="37398" y="1445"/>
                  </a:lnTo>
                  <a:close/>
                  <a:moveTo>
                    <a:pt x="36435" y="1"/>
                  </a:moveTo>
                  <a:lnTo>
                    <a:pt x="35502" y="31"/>
                  </a:lnTo>
                  <a:lnTo>
                    <a:pt x="34540" y="91"/>
                  </a:lnTo>
                  <a:lnTo>
                    <a:pt x="33577" y="181"/>
                  </a:lnTo>
                  <a:lnTo>
                    <a:pt x="32644" y="302"/>
                  </a:lnTo>
                  <a:lnTo>
                    <a:pt x="31712" y="422"/>
                  </a:lnTo>
                  <a:lnTo>
                    <a:pt x="30809" y="572"/>
                  </a:lnTo>
                  <a:lnTo>
                    <a:pt x="29876" y="753"/>
                  </a:lnTo>
                  <a:lnTo>
                    <a:pt x="28974" y="964"/>
                  </a:lnTo>
                  <a:lnTo>
                    <a:pt x="28071" y="1174"/>
                  </a:lnTo>
                  <a:lnTo>
                    <a:pt x="27169" y="1415"/>
                  </a:lnTo>
                  <a:lnTo>
                    <a:pt x="26296" y="1686"/>
                  </a:lnTo>
                  <a:lnTo>
                    <a:pt x="25424" y="1956"/>
                  </a:lnTo>
                  <a:lnTo>
                    <a:pt x="24551" y="2257"/>
                  </a:lnTo>
                  <a:lnTo>
                    <a:pt x="23709" y="2588"/>
                  </a:lnTo>
                  <a:lnTo>
                    <a:pt x="22866" y="2949"/>
                  </a:lnTo>
                  <a:lnTo>
                    <a:pt x="22024" y="3310"/>
                  </a:lnTo>
                  <a:lnTo>
                    <a:pt x="21212" y="3701"/>
                  </a:lnTo>
                  <a:lnTo>
                    <a:pt x="20399" y="4092"/>
                  </a:lnTo>
                  <a:lnTo>
                    <a:pt x="19587" y="4514"/>
                  </a:lnTo>
                  <a:lnTo>
                    <a:pt x="18805" y="4965"/>
                  </a:lnTo>
                  <a:lnTo>
                    <a:pt x="18022" y="5416"/>
                  </a:lnTo>
                  <a:lnTo>
                    <a:pt x="17270" y="5898"/>
                  </a:lnTo>
                  <a:lnTo>
                    <a:pt x="16518" y="6409"/>
                  </a:lnTo>
                  <a:lnTo>
                    <a:pt x="15766" y="6921"/>
                  </a:lnTo>
                  <a:lnTo>
                    <a:pt x="15044" y="7432"/>
                  </a:lnTo>
                  <a:lnTo>
                    <a:pt x="14322" y="7974"/>
                  </a:lnTo>
                  <a:lnTo>
                    <a:pt x="13630" y="8545"/>
                  </a:lnTo>
                  <a:lnTo>
                    <a:pt x="12938" y="9117"/>
                  </a:lnTo>
                  <a:lnTo>
                    <a:pt x="12276" y="9719"/>
                  </a:lnTo>
                  <a:lnTo>
                    <a:pt x="11614" y="10350"/>
                  </a:lnTo>
                  <a:lnTo>
                    <a:pt x="10952" y="10952"/>
                  </a:lnTo>
                  <a:lnTo>
                    <a:pt x="10350" y="11614"/>
                  </a:lnTo>
                  <a:lnTo>
                    <a:pt x="9719" y="12276"/>
                  </a:lnTo>
                  <a:lnTo>
                    <a:pt x="9117" y="12938"/>
                  </a:lnTo>
                  <a:lnTo>
                    <a:pt x="8545" y="13630"/>
                  </a:lnTo>
                  <a:lnTo>
                    <a:pt x="7974" y="14322"/>
                  </a:lnTo>
                  <a:lnTo>
                    <a:pt x="7432" y="15044"/>
                  </a:lnTo>
                  <a:lnTo>
                    <a:pt x="6921" y="15766"/>
                  </a:lnTo>
                  <a:lnTo>
                    <a:pt x="6409" y="16518"/>
                  </a:lnTo>
                  <a:lnTo>
                    <a:pt x="5898" y="17270"/>
                  </a:lnTo>
                  <a:lnTo>
                    <a:pt x="5416" y="18022"/>
                  </a:lnTo>
                  <a:lnTo>
                    <a:pt x="4965" y="18805"/>
                  </a:lnTo>
                  <a:lnTo>
                    <a:pt x="4514" y="19587"/>
                  </a:lnTo>
                  <a:lnTo>
                    <a:pt x="4093" y="20399"/>
                  </a:lnTo>
                  <a:lnTo>
                    <a:pt x="3701" y="21211"/>
                  </a:lnTo>
                  <a:lnTo>
                    <a:pt x="3310" y="22024"/>
                  </a:lnTo>
                  <a:lnTo>
                    <a:pt x="2949" y="22866"/>
                  </a:lnTo>
                  <a:lnTo>
                    <a:pt x="2588" y="23709"/>
                  </a:lnTo>
                  <a:lnTo>
                    <a:pt x="2257" y="24551"/>
                  </a:lnTo>
                  <a:lnTo>
                    <a:pt x="1956" y="25424"/>
                  </a:lnTo>
                  <a:lnTo>
                    <a:pt x="1686" y="26296"/>
                  </a:lnTo>
                  <a:lnTo>
                    <a:pt x="1415" y="27169"/>
                  </a:lnTo>
                  <a:lnTo>
                    <a:pt x="1174" y="28071"/>
                  </a:lnTo>
                  <a:lnTo>
                    <a:pt x="964" y="28974"/>
                  </a:lnTo>
                  <a:lnTo>
                    <a:pt x="753" y="29876"/>
                  </a:lnTo>
                  <a:lnTo>
                    <a:pt x="572" y="30809"/>
                  </a:lnTo>
                  <a:lnTo>
                    <a:pt x="422" y="31712"/>
                  </a:lnTo>
                  <a:lnTo>
                    <a:pt x="302" y="32644"/>
                  </a:lnTo>
                  <a:lnTo>
                    <a:pt x="181" y="33577"/>
                  </a:lnTo>
                  <a:lnTo>
                    <a:pt x="91" y="34540"/>
                  </a:lnTo>
                  <a:lnTo>
                    <a:pt x="31" y="35502"/>
                  </a:lnTo>
                  <a:lnTo>
                    <a:pt x="1" y="36435"/>
                  </a:lnTo>
                  <a:lnTo>
                    <a:pt x="1" y="37398"/>
                  </a:lnTo>
                  <a:lnTo>
                    <a:pt x="1" y="38361"/>
                  </a:lnTo>
                  <a:lnTo>
                    <a:pt x="31" y="39323"/>
                  </a:lnTo>
                  <a:lnTo>
                    <a:pt x="91" y="40286"/>
                  </a:lnTo>
                  <a:lnTo>
                    <a:pt x="181" y="41219"/>
                  </a:lnTo>
                  <a:lnTo>
                    <a:pt x="302" y="42182"/>
                  </a:lnTo>
                  <a:lnTo>
                    <a:pt x="422" y="43114"/>
                  </a:lnTo>
                  <a:lnTo>
                    <a:pt x="572" y="44017"/>
                  </a:lnTo>
                  <a:lnTo>
                    <a:pt x="753" y="44949"/>
                  </a:lnTo>
                  <a:lnTo>
                    <a:pt x="964" y="45852"/>
                  </a:lnTo>
                  <a:lnTo>
                    <a:pt x="1174" y="46755"/>
                  </a:lnTo>
                  <a:lnTo>
                    <a:pt x="1415" y="47627"/>
                  </a:lnTo>
                  <a:lnTo>
                    <a:pt x="1686" y="48530"/>
                  </a:lnTo>
                  <a:lnTo>
                    <a:pt x="1956" y="49402"/>
                  </a:lnTo>
                  <a:lnTo>
                    <a:pt x="2257" y="50275"/>
                  </a:lnTo>
                  <a:lnTo>
                    <a:pt x="2588" y="51117"/>
                  </a:lnTo>
                  <a:lnTo>
                    <a:pt x="2949" y="51960"/>
                  </a:lnTo>
                  <a:lnTo>
                    <a:pt x="3310" y="52802"/>
                  </a:lnTo>
                  <a:lnTo>
                    <a:pt x="3701" y="53614"/>
                  </a:lnTo>
                  <a:lnTo>
                    <a:pt x="4093" y="54427"/>
                  </a:lnTo>
                  <a:lnTo>
                    <a:pt x="4514" y="55239"/>
                  </a:lnTo>
                  <a:lnTo>
                    <a:pt x="4965" y="56021"/>
                  </a:lnTo>
                  <a:lnTo>
                    <a:pt x="5416" y="56803"/>
                  </a:lnTo>
                  <a:lnTo>
                    <a:pt x="5898" y="57556"/>
                  </a:lnTo>
                  <a:lnTo>
                    <a:pt x="6409" y="58308"/>
                  </a:lnTo>
                  <a:lnTo>
                    <a:pt x="6921" y="59060"/>
                  </a:lnTo>
                  <a:lnTo>
                    <a:pt x="7432" y="59782"/>
                  </a:lnTo>
                  <a:lnTo>
                    <a:pt x="7974" y="60504"/>
                  </a:lnTo>
                  <a:lnTo>
                    <a:pt x="8545" y="61196"/>
                  </a:lnTo>
                  <a:lnTo>
                    <a:pt x="9117" y="61888"/>
                  </a:lnTo>
                  <a:lnTo>
                    <a:pt x="9719" y="62550"/>
                  </a:lnTo>
                  <a:lnTo>
                    <a:pt x="10350" y="63212"/>
                  </a:lnTo>
                  <a:lnTo>
                    <a:pt x="10952" y="63844"/>
                  </a:lnTo>
                  <a:lnTo>
                    <a:pt x="11614" y="64475"/>
                  </a:lnTo>
                  <a:lnTo>
                    <a:pt x="12276" y="65107"/>
                  </a:lnTo>
                  <a:lnTo>
                    <a:pt x="12938" y="65679"/>
                  </a:lnTo>
                  <a:lnTo>
                    <a:pt x="13630" y="66281"/>
                  </a:lnTo>
                  <a:lnTo>
                    <a:pt x="14322" y="66822"/>
                  </a:lnTo>
                  <a:lnTo>
                    <a:pt x="15044" y="67394"/>
                  </a:lnTo>
                  <a:lnTo>
                    <a:pt x="15766" y="67905"/>
                  </a:lnTo>
                  <a:lnTo>
                    <a:pt x="16518" y="68417"/>
                  </a:lnTo>
                  <a:lnTo>
                    <a:pt x="17270" y="68928"/>
                  </a:lnTo>
                  <a:lnTo>
                    <a:pt x="18022" y="69410"/>
                  </a:lnTo>
                  <a:lnTo>
                    <a:pt x="18805" y="69861"/>
                  </a:lnTo>
                  <a:lnTo>
                    <a:pt x="19587" y="70312"/>
                  </a:lnTo>
                  <a:lnTo>
                    <a:pt x="20399" y="70733"/>
                  </a:lnTo>
                  <a:lnTo>
                    <a:pt x="21212" y="71124"/>
                  </a:lnTo>
                  <a:lnTo>
                    <a:pt x="22024" y="71516"/>
                  </a:lnTo>
                  <a:lnTo>
                    <a:pt x="22866" y="71877"/>
                  </a:lnTo>
                  <a:lnTo>
                    <a:pt x="23709" y="72238"/>
                  </a:lnTo>
                  <a:lnTo>
                    <a:pt x="24551" y="72538"/>
                  </a:lnTo>
                  <a:lnTo>
                    <a:pt x="25424" y="72869"/>
                  </a:lnTo>
                  <a:lnTo>
                    <a:pt x="26296" y="73140"/>
                  </a:lnTo>
                  <a:lnTo>
                    <a:pt x="27169" y="73411"/>
                  </a:lnTo>
                  <a:lnTo>
                    <a:pt x="28071" y="73652"/>
                  </a:lnTo>
                  <a:lnTo>
                    <a:pt x="28974" y="73862"/>
                  </a:lnTo>
                  <a:lnTo>
                    <a:pt x="29876" y="74073"/>
                  </a:lnTo>
                  <a:lnTo>
                    <a:pt x="30809" y="74253"/>
                  </a:lnTo>
                  <a:lnTo>
                    <a:pt x="31712" y="74404"/>
                  </a:lnTo>
                  <a:lnTo>
                    <a:pt x="32644" y="74524"/>
                  </a:lnTo>
                  <a:lnTo>
                    <a:pt x="33577" y="74644"/>
                  </a:lnTo>
                  <a:lnTo>
                    <a:pt x="34540" y="74705"/>
                  </a:lnTo>
                  <a:lnTo>
                    <a:pt x="35502" y="74765"/>
                  </a:lnTo>
                  <a:lnTo>
                    <a:pt x="36435" y="74825"/>
                  </a:lnTo>
                  <a:lnTo>
                    <a:pt x="38361" y="74825"/>
                  </a:lnTo>
                  <a:lnTo>
                    <a:pt x="39323" y="74765"/>
                  </a:lnTo>
                  <a:lnTo>
                    <a:pt x="40286" y="74705"/>
                  </a:lnTo>
                  <a:lnTo>
                    <a:pt x="41219" y="74644"/>
                  </a:lnTo>
                  <a:lnTo>
                    <a:pt x="42182" y="74524"/>
                  </a:lnTo>
                  <a:lnTo>
                    <a:pt x="43114" y="74404"/>
                  </a:lnTo>
                  <a:lnTo>
                    <a:pt x="44017" y="74253"/>
                  </a:lnTo>
                  <a:lnTo>
                    <a:pt x="44949" y="74073"/>
                  </a:lnTo>
                  <a:lnTo>
                    <a:pt x="45852" y="73862"/>
                  </a:lnTo>
                  <a:lnTo>
                    <a:pt x="46755" y="73652"/>
                  </a:lnTo>
                  <a:lnTo>
                    <a:pt x="47627" y="73411"/>
                  </a:lnTo>
                  <a:lnTo>
                    <a:pt x="48530" y="73140"/>
                  </a:lnTo>
                  <a:lnTo>
                    <a:pt x="49402" y="72869"/>
                  </a:lnTo>
                  <a:lnTo>
                    <a:pt x="50275" y="72538"/>
                  </a:lnTo>
                  <a:lnTo>
                    <a:pt x="51117" y="72238"/>
                  </a:lnTo>
                  <a:lnTo>
                    <a:pt x="51960" y="71877"/>
                  </a:lnTo>
                  <a:lnTo>
                    <a:pt x="52802" y="71516"/>
                  </a:lnTo>
                  <a:lnTo>
                    <a:pt x="53614" y="71124"/>
                  </a:lnTo>
                  <a:lnTo>
                    <a:pt x="54427" y="70733"/>
                  </a:lnTo>
                  <a:lnTo>
                    <a:pt x="55239" y="70312"/>
                  </a:lnTo>
                  <a:lnTo>
                    <a:pt x="56021" y="69861"/>
                  </a:lnTo>
                  <a:lnTo>
                    <a:pt x="56803" y="69410"/>
                  </a:lnTo>
                  <a:lnTo>
                    <a:pt x="57556" y="68928"/>
                  </a:lnTo>
                  <a:lnTo>
                    <a:pt x="58308" y="68417"/>
                  </a:lnTo>
                  <a:lnTo>
                    <a:pt x="59060" y="67905"/>
                  </a:lnTo>
                  <a:lnTo>
                    <a:pt x="59782" y="67394"/>
                  </a:lnTo>
                  <a:lnTo>
                    <a:pt x="60504" y="66822"/>
                  </a:lnTo>
                  <a:lnTo>
                    <a:pt x="61196" y="66281"/>
                  </a:lnTo>
                  <a:lnTo>
                    <a:pt x="61888" y="65679"/>
                  </a:lnTo>
                  <a:lnTo>
                    <a:pt x="62550" y="65107"/>
                  </a:lnTo>
                  <a:lnTo>
                    <a:pt x="63212" y="64475"/>
                  </a:lnTo>
                  <a:lnTo>
                    <a:pt x="63844" y="63844"/>
                  </a:lnTo>
                  <a:lnTo>
                    <a:pt x="64475" y="63212"/>
                  </a:lnTo>
                  <a:lnTo>
                    <a:pt x="65107" y="62550"/>
                  </a:lnTo>
                  <a:lnTo>
                    <a:pt x="65679" y="61888"/>
                  </a:lnTo>
                  <a:lnTo>
                    <a:pt x="66281" y="61196"/>
                  </a:lnTo>
                  <a:lnTo>
                    <a:pt x="66822" y="60504"/>
                  </a:lnTo>
                  <a:lnTo>
                    <a:pt x="67394" y="59782"/>
                  </a:lnTo>
                  <a:lnTo>
                    <a:pt x="67905" y="59060"/>
                  </a:lnTo>
                  <a:lnTo>
                    <a:pt x="68417" y="58308"/>
                  </a:lnTo>
                  <a:lnTo>
                    <a:pt x="68928" y="57556"/>
                  </a:lnTo>
                  <a:lnTo>
                    <a:pt x="69410" y="56803"/>
                  </a:lnTo>
                  <a:lnTo>
                    <a:pt x="69861" y="56021"/>
                  </a:lnTo>
                  <a:lnTo>
                    <a:pt x="70312" y="55239"/>
                  </a:lnTo>
                  <a:lnTo>
                    <a:pt x="70733" y="54427"/>
                  </a:lnTo>
                  <a:lnTo>
                    <a:pt x="71124" y="53614"/>
                  </a:lnTo>
                  <a:lnTo>
                    <a:pt x="71516" y="52802"/>
                  </a:lnTo>
                  <a:lnTo>
                    <a:pt x="71877" y="51960"/>
                  </a:lnTo>
                  <a:lnTo>
                    <a:pt x="72238" y="51117"/>
                  </a:lnTo>
                  <a:lnTo>
                    <a:pt x="72538" y="50275"/>
                  </a:lnTo>
                  <a:lnTo>
                    <a:pt x="72869" y="49402"/>
                  </a:lnTo>
                  <a:lnTo>
                    <a:pt x="73140" y="48530"/>
                  </a:lnTo>
                  <a:lnTo>
                    <a:pt x="73411" y="47627"/>
                  </a:lnTo>
                  <a:lnTo>
                    <a:pt x="73652" y="46755"/>
                  </a:lnTo>
                  <a:lnTo>
                    <a:pt x="73862" y="45852"/>
                  </a:lnTo>
                  <a:lnTo>
                    <a:pt x="74073" y="44949"/>
                  </a:lnTo>
                  <a:lnTo>
                    <a:pt x="74253" y="44017"/>
                  </a:lnTo>
                  <a:lnTo>
                    <a:pt x="74404" y="43114"/>
                  </a:lnTo>
                  <a:lnTo>
                    <a:pt x="74524" y="42182"/>
                  </a:lnTo>
                  <a:lnTo>
                    <a:pt x="74644" y="41219"/>
                  </a:lnTo>
                  <a:lnTo>
                    <a:pt x="74705" y="40286"/>
                  </a:lnTo>
                  <a:lnTo>
                    <a:pt x="74765" y="39323"/>
                  </a:lnTo>
                  <a:lnTo>
                    <a:pt x="74825" y="38361"/>
                  </a:lnTo>
                  <a:lnTo>
                    <a:pt x="74825" y="37398"/>
                  </a:lnTo>
                  <a:lnTo>
                    <a:pt x="74825" y="36435"/>
                  </a:lnTo>
                  <a:lnTo>
                    <a:pt x="74765" y="35502"/>
                  </a:lnTo>
                  <a:lnTo>
                    <a:pt x="74705" y="34540"/>
                  </a:lnTo>
                  <a:lnTo>
                    <a:pt x="74644" y="33577"/>
                  </a:lnTo>
                  <a:lnTo>
                    <a:pt x="74524" y="32644"/>
                  </a:lnTo>
                  <a:lnTo>
                    <a:pt x="74404" y="31712"/>
                  </a:lnTo>
                  <a:lnTo>
                    <a:pt x="74253" y="30809"/>
                  </a:lnTo>
                  <a:lnTo>
                    <a:pt x="74073" y="29876"/>
                  </a:lnTo>
                  <a:lnTo>
                    <a:pt x="73862" y="28974"/>
                  </a:lnTo>
                  <a:lnTo>
                    <a:pt x="73652" y="28071"/>
                  </a:lnTo>
                  <a:lnTo>
                    <a:pt x="73411" y="27169"/>
                  </a:lnTo>
                  <a:lnTo>
                    <a:pt x="73140" y="26296"/>
                  </a:lnTo>
                  <a:lnTo>
                    <a:pt x="72869" y="25424"/>
                  </a:lnTo>
                  <a:lnTo>
                    <a:pt x="72538" y="24551"/>
                  </a:lnTo>
                  <a:lnTo>
                    <a:pt x="72238" y="23709"/>
                  </a:lnTo>
                  <a:lnTo>
                    <a:pt x="71877" y="22866"/>
                  </a:lnTo>
                  <a:lnTo>
                    <a:pt x="71516" y="22024"/>
                  </a:lnTo>
                  <a:lnTo>
                    <a:pt x="71124" y="21211"/>
                  </a:lnTo>
                  <a:lnTo>
                    <a:pt x="70733" y="20399"/>
                  </a:lnTo>
                  <a:lnTo>
                    <a:pt x="70312" y="19587"/>
                  </a:lnTo>
                  <a:lnTo>
                    <a:pt x="69861" y="18805"/>
                  </a:lnTo>
                  <a:lnTo>
                    <a:pt x="69410" y="18022"/>
                  </a:lnTo>
                  <a:lnTo>
                    <a:pt x="68928" y="17270"/>
                  </a:lnTo>
                  <a:lnTo>
                    <a:pt x="68417" y="16518"/>
                  </a:lnTo>
                  <a:lnTo>
                    <a:pt x="67905" y="15766"/>
                  </a:lnTo>
                  <a:lnTo>
                    <a:pt x="67394" y="15044"/>
                  </a:lnTo>
                  <a:lnTo>
                    <a:pt x="66822" y="14322"/>
                  </a:lnTo>
                  <a:lnTo>
                    <a:pt x="66281" y="13630"/>
                  </a:lnTo>
                  <a:lnTo>
                    <a:pt x="65679" y="12938"/>
                  </a:lnTo>
                  <a:lnTo>
                    <a:pt x="65107" y="12276"/>
                  </a:lnTo>
                  <a:lnTo>
                    <a:pt x="64475" y="11614"/>
                  </a:lnTo>
                  <a:lnTo>
                    <a:pt x="63844" y="10952"/>
                  </a:lnTo>
                  <a:lnTo>
                    <a:pt x="63212" y="10350"/>
                  </a:lnTo>
                  <a:lnTo>
                    <a:pt x="62550" y="9719"/>
                  </a:lnTo>
                  <a:lnTo>
                    <a:pt x="61888" y="9117"/>
                  </a:lnTo>
                  <a:lnTo>
                    <a:pt x="61196" y="8545"/>
                  </a:lnTo>
                  <a:lnTo>
                    <a:pt x="60504" y="7974"/>
                  </a:lnTo>
                  <a:lnTo>
                    <a:pt x="59782" y="7432"/>
                  </a:lnTo>
                  <a:lnTo>
                    <a:pt x="59060" y="6921"/>
                  </a:lnTo>
                  <a:lnTo>
                    <a:pt x="58308" y="6409"/>
                  </a:lnTo>
                  <a:lnTo>
                    <a:pt x="57556" y="5898"/>
                  </a:lnTo>
                  <a:lnTo>
                    <a:pt x="56803" y="5416"/>
                  </a:lnTo>
                  <a:lnTo>
                    <a:pt x="56021" y="4965"/>
                  </a:lnTo>
                  <a:lnTo>
                    <a:pt x="55239" y="4514"/>
                  </a:lnTo>
                  <a:lnTo>
                    <a:pt x="54427" y="4092"/>
                  </a:lnTo>
                  <a:lnTo>
                    <a:pt x="53614" y="3701"/>
                  </a:lnTo>
                  <a:lnTo>
                    <a:pt x="52802" y="3310"/>
                  </a:lnTo>
                  <a:lnTo>
                    <a:pt x="51960" y="2949"/>
                  </a:lnTo>
                  <a:lnTo>
                    <a:pt x="51117" y="2588"/>
                  </a:lnTo>
                  <a:lnTo>
                    <a:pt x="50275" y="2257"/>
                  </a:lnTo>
                  <a:lnTo>
                    <a:pt x="49402" y="1956"/>
                  </a:lnTo>
                  <a:lnTo>
                    <a:pt x="48530" y="1686"/>
                  </a:lnTo>
                  <a:lnTo>
                    <a:pt x="47627" y="1415"/>
                  </a:lnTo>
                  <a:lnTo>
                    <a:pt x="46755" y="1174"/>
                  </a:lnTo>
                  <a:lnTo>
                    <a:pt x="45852" y="964"/>
                  </a:lnTo>
                  <a:lnTo>
                    <a:pt x="44949" y="753"/>
                  </a:lnTo>
                  <a:lnTo>
                    <a:pt x="44017" y="572"/>
                  </a:lnTo>
                  <a:lnTo>
                    <a:pt x="43114" y="422"/>
                  </a:lnTo>
                  <a:lnTo>
                    <a:pt x="42182" y="302"/>
                  </a:lnTo>
                  <a:lnTo>
                    <a:pt x="41219" y="181"/>
                  </a:lnTo>
                  <a:lnTo>
                    <a:pt x="40286" y="91"/>
                  </a:lnTo>
                  <a:lnTo>
                    <a:pt x="39323" y="31"/>
                  </a:lnTo>
                  <a:lnTo>
                    <a:pt x="38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5;p48">
              <a:extLst>
                <a:ext uri="{FF2B5EF4-FFF2-40B4-BE49-F238E27FC236}">
                  <a16:creationId xmlns:a16="http://schemas.microsoft.com/office/drawing/2014/main" id="{FBEB2E58-9662-1523-D7F2-11E789B7D7E0}"/>
                </a:ext>
              </a:extLst>
            </p:cNvPr>
            <p:cNvSpPr/>
            <p:nvPr/>
          </p:nvSpPr>
          <p:spPr>
            <a:xfrm>
              <a:off x="4454200" y="3745400"/>
              <a:ext cx="1592350" cy="1592350"/>
            </a:xfrm>
            <a:custGeom>
              <a:avLst/>
              <a:gdLst/>
              <a:ahLst/>
              <a:cxnLst/>
              <a:rect l="l" t="t" r="r" b="b"/>
              <a:pathLst>
                <a:path w="63694" h="63694" extrusionOk="0">
                  <a:moveTo>
                    <a:pt x="32614" y="1475"/>
                  </a:moveTo>
                  <a:lnTo>
                    <a:pt x="33396" y="1505"/>
                  </a:lnTo>
                  <a:lnTo>
                    <a:pt x="34179" y="1565"/>
                  </a:lnTo>
                  <a:lnTo>
                    <a:pt x="34961" y="1625"/>
                  </a:lnTo>
                  <a:lnTo>
                    <a:pt x="35713" y="1716"/>
                  </a:lnTo>
                  <a:lnTo>
                    <a:pt x="36465" y="1806"/>
                  </a:lnTo>
                  <a:lnTo>
                    <a:pt x="37217" y="1926"/>
                  </a:lnTo>
                  <a:lnTo>
                    <a:pt x="37969" y="2077"/>
                  </a:lnTo>
                  <a:lnTo>
                    <a:pt x="38692" y="2257"/>
                  </a:lnTo>
                  <a:lnTo>
                    <a:pt x="39414" y="2408"/>
                  </a:lnTo>
                  <a:lnTo>
                    <a:pt x="40166" y="2618"/>
                  </a:lnTo>
                  <a:lnTo>
                    <a:pt x="40858" y="2829"/>
                  </a:lnTo>
                  <a:lnTo>
                    <a:pt x="41580" y="3069"/>
                  </a:lnTo>
                  <a:lnTo>
                    <a:pt x="42272" y="3310"/>
                  </a:lnTo>
                  <a:lnTo>
                    <a:pt x="42964" y="3581"/>
                  </a:lnTo>
                  <a:lnTo>
                    <a:pt x="43656" y="3852"/>
                  </a:lnTo>
                  <a:lnTo>
                    <a:pt x="44348" y="4153"/>
                  </a:lnTo>
                  <a:lnTo>
                    <a:pt x="45010" y="4453"/>
                  </a:lnTo>
                  <a:lnTo>
                    <a:pt x="46303" y="5145"/>
                  </a:lnTo>
                  <a:lnTo>
                    <a:pt x="47597" y="5868"/>
                  </a:lnTo>
                  <a:lnTo>
                    <a:pt x="48831" y="6650"/>
                  </a:lnTo>
                  <a:lnTo>
                    <a:pt x="50004" y="7522"/>
                  </a:lnTo>
                  <a:lnTo>
                    <a:pt x="51147" y="8425"/>
                  </a:lnTo>
                  <a:lnTo>
                    <a:pt x="52260" y="9357"/>
                  </a:lnTo>
                  <a:lnTo>
                    <a:pt x="53313" y="10380"/>
                  </a:lnTo>
                  <a:lnTo>
                    <a:pt x="54336" y="11433"/>
                  </a:lnTo>
                  <a:lnTo>
                    <a:pt x="55269" y="12517"/>
                  </a:lnTo>
                  <a:lnTo>
                    <a:pt x="56172" y="13690"/>
                  </a:lnTo>
                  <a:lnTo>
                    <a:pt x="57044" y="14863"/>
                  </a:lnTo>
                  <a:lnTo>
                    <a:pt x="57826" y="16097"/>
                  </a:lnTo>
                  <a:lnTo>
                    <a:pt x="58548" y="17390"/>
                  </a:lnTo>
                  <a:lnTo>
                    <a:pt x="59210" y="18684"/>
                  </a:lnTo>
                  <a:lnTo>
                    <a:pt x="59842" y="20038"/>
                  </a:lnTo>
                  <a:lnTo>
                    <a:pt x="60113" y="20730"/>
                  </a:lnTo>
                  <a:lnTo>
                    <a:pt x="60384" y="21422"/>
                  </a:lnTo>
                  <a:lnTo>
                    <a:pt x="60624" y="22114"/>
                  </a:lnTo>
                  <a:lnTo>
                    <a:pt x="60865" y="22806"/>
                  </a:lnTo>
                  <a:lnTo>
                    <a:pt x="61076" y="23528"/>
                  </a:lnTo>
                  <a:lnTo>
                    <a:pt x="61256" y="24250"/>
                  </a:lnTo>
                  <a:lnTo>
                    <a:pt x="61437" y="25002"/>
                  </a:lnTo>
                  <a:lnTo>
                    <a:pt x="61617" y="25724"/>
                  </a:lnTo>
                  <a:lnTo>
                    <a:pt x="61737" y="26477"/>
                  </a:lnTo>
                  <a:lnTo>
                    <a:pt x="61888" y="27229"/>
                  </a:lnTo>
                  <a:lnTo>
                    <a:pt x="61978" y="27981"/>
                  </a:lnTo>
                  <a:lnTo>
                    <a:pt x="62068" y="28733"/>
                  </a:lnTo>
                  <a:lnTo>
                    <a:pt x="62129" y="29515"/>
                  </a:lnTo>
                  <a:lnTo>
                    <a:pt x="62189" y="30297"/>
                  </a:lnTo>
                  <a:lnTo>
                    <a:pt x="62219" y="31050"/>
                  </a:lnTo>
                  <a:lnTo>
                    <a:pt x="62219" y="31832"/>
                  </a:lnTo>
                  <a:lnTo>
                    <a:pt x="62219" y="32614"/>
                  </a:lnTo>
                  <a:lnTo>
                    <a:pt x="62189" y="33396"/>
                  </a:lnTo>
                  <a:lnTo>
                    <a:pt x="62129" y="34179"/>
                  </a:lnTo>
                  <a:lnTo>
                    <a:pt x="62068" y="34961"/>
                  </a:lnTo>
                  <a:lnTo>
                    <a:pt x="61978" y="35713"/>
                  </a:lnTo>
                  <a:lnTo>
                    <a:pt x="61888" y="36465"/>
                  </a:lnTo>
                  <a:lnTo>
                    <a:pt x="61737" y="37217"/>
                  </a:lnTo>
                  <a:lnTo>
                    <a:pt x="61617" y="37969"/>
                  </a:lnTo>
                  <a:lnTo>
                    <a:pt x="61437" y="38691"/>
                  </a:lnTo>
                  <a:lnTo>
                    <a:pt x="61256" y="39414"/>
                  </a:lnTo>
                  <a:lnTo>
                    <a:pt x="61076" y="40166"/>
                  </a:lnTo>
                  <a:lnTo>
                    <a:pt x="60865" y="40858"/>
                  </a:lnTo>
                  <a:lnTo>
                    <a:pt x="60624" y="41580"/>
                  </a:lnTo>
                  <a:lnTo>
                    <a:pt x="60384" y="42272"/>
                  </a:lnTo>
                  <a:lnTo>
                    <a:pt x="60113" y="42964"/>
                  </a:lnTo>
                  <a:lnTo>
                    <a:pt x="59842" y="43656"/>
                  </a:lnTo>
                  <a:lnTo>
                    <a:pt x="59210" y="45010"/>
                  </a:lnTo>
                  <a:lnTo>
                    <a:pt x="58548" y="46303"/>
                  </a:lnTo>
                  <a:lnTo>
                    <a:pt x="57826" y="47597"/>
                  </a:lnTo>
                  <a:lnTo>
                    <a:pt x="57044" y="48831"/>
                  </a:lnTo>
                  <a:lnTo>
                    <a:pt x="56172" y="50004"/>
                  </a:lnTo>
                  <a:lnTo>
                    <a:pt x="55269" y="51147"/>
                  </a:lnTo>
                  <a:lnTo>
                    <a:pt x="54336" y="52260"/>
                  </a:lnTo>
                  <a:lnTo>
                    <a:pt x="53313" y="53313"/>
                  </a:lnTo>
                  <a:lnTo>
                    <a:pt x="52260" y="54336"/>
                  </a:lnTo>
                  <a:lnTo>
                    <a:pt x="51147" y="55269"/>
                  </a:lnTo>
                  <a:lnTo>
                    <a:pt x="50004" y="56172"/>
                  </a:lnTo>
                  <a:lnTo>
                    <a:pt x="48831" y="57044"/>
                  </a:lnTo>
                  <a:lnTo>
                    <a:pt x="47597" y="57826"/>
                  </a:lnTo>
                  <a:lnTo>
                    <a:pt x="46303" y="58548"/>
                  </a:lnTo>
                  <a:lnTo>
                    <a:pt x="45010" y="59210"/>
                  </a:lnTo>
                  <a:lnTo>
                    <a:pt x="44348" y="59541"/>
                  </a:lnTo>
                  <a:lnTo>
                    <a:pt x="43656" y="59842"/>
                  </a:lnTo>
                  <a:lnTo>
                    <a:pt x="42964" y="60113"/>
                  </a:lnTo>
                  <a:lnTo>
                    <a:pt x="42272" y="60384"/>
                  </a:lnTo>
                  <a:lnTo>
                    <a:pt x="41580" y="60624"/>
                  </a:lnTo>
                  <a:lnTo>
                    <a:pt x="40858" y="60865"/>
                  </a:lnTo>
                  <a:lnTo>
                    <a:pt x="40166" y="61076"/>
                  </a:lnTo>
                  <a:lnTo>
                    <a:pt x="39414" y="61256"/>
                  </a:lnTo>
                  <a:lnTo>
                    <a:pt x="38692" y="61437"/>
                  </a:lnTo>
                  <a:lnTo>
                    <a:pt x="37969" y="61617"/>
                  </a:lnTo>
                  <a:lnTo>
                    <a:pt x="37217" y="61737"/>
                  </a:lnTo>
                  <a:lnTo>
                    <a:pt x="36465" y="61888"/>
                  </a:lnTo>
                  <a:lnTo>
                    <a:pt x="35713" y="61978"/>
                  </a:lnTo>
                  <a:lnTo>
                    <a:pt x="34961" y="62068"/>
                  </a:lnTo>
                  <a:lnTo>
                    <a:pt x="34179" y="62129"/>
                  </a:lnTo>
                  <a:lnTo>
                    <a:pt x="33396" y="62189"/>
                  </a:lnTo>
                  <a:lnTo>
                    <a:pt x="32614" y="62219"/>
                  </a:lnTo>
                  <a:lnTo>
                    <a:pt x="31050" y="62219"/>
                  </a:lnTo>
                  <a:lnTo>
                    <a:pt x="30297" y="62189"/>
                  </a:lnTo>
                  <a:lnTo>
                    <a:pt x="29515" y="62129"/>
                  </a:lnTo>
                  <a:lnTo>
                    <a:pt x="28733" y="62068"/>
                  </a:lnTo>
                  <a:lnTo>
                    <a:pt x="27981" y="61978"/>
                  </a:lnTo>
                  <a:lnTo>
                    <a:pt x="27229" y="61888"/>
                  </a:lnTo>
                  <a:lnTo>
                    <a:pt x="26477" y="61737"/>
                  </a:lnTo>
                  <a:lnTo>
                    <a:pt x="25724" y="61617"/>
                  </a:lnTo>
                  <a:lnTo>
                    <a:pt x="25002" y="61437"/>
                  </a:lnTo>
                  <a:lnTo>
                    <a:pt x="24250" y="61256"/>
                  </a:lnTo>
                  <a:lnTo>
                    <a:pt x="23528" y="61076"/>
                  </a:lnTo>
                  <a:lnTo>
                    <a:pt x="22806" y="60865"/>
                  </a:lnTo>
                  <a:lnTo>
                    <a:pt x="22114" y="60624"/>
                  </a:lnTo>
                  <a:lnTo>
                    <a:pt x="21422" y="60384"/>
                  </a:lnTo>
                  <a:lnTo>
                    <a:pt x="20730" y="60113"/>
                  </a:lnTo>
                  <a:lnTo>
                    <a:pt x="20038" y="59842"/>
                  </a:lnTo>
                  <a:lnTo>
                    <a:pt x="19346" y="59541"/>
                  </a:lnTo>
                  <a:lnTo>
                    <a:pt x="18684" y="59210"/>
                  </a:lnTo>
                  <a:lnTo>
                    <a:pt x="17360" y="58548"/>
                  </a:lnTo>
                  <a:lnTo>
                    <a:pt x="16097" y="57826"/>
                  </a:lnTo>
                  <a:lnTo>
                    <a:pt x="14863" y="57044"/>
                  </a:lnTo>
                  <a:lnTo>
                    <a:pt x="13690" y="56172"/>
                  </a:lnTo>
                  <a:lnTo>
                    <a:pt x="12517" y="55269"/>
                  </a:lnTo>
                  <a:lnTo>
                    <a:pt x="11433" y="54336"/>
                  </a:lnTo>
                  <a:lnTo>
                    <a:pt x="10380" y="53313"/>
                  </a:lnTo>
                  <a:lnTo>
                    <a:pt x="9358" y="52260"/>
                  </a:lnTo>
                  <a:lnTo>
                    <a:pt x="8425" y="51147"/>
                  </a:lnTo>
                  <a:lnTo>
                    <a:pt x="7522" y="50004"/>
                  </a:lnTo>
                  <a:lnTo>
                    <a:pt x="6650" y="48831"/>
                  </a:lnTo>
                  <a:lnTo>
                    <a:pt x="5868" y="47597"/>
                  </a:lnTo>
                  <a:lnTo>
                    <a:pt x="5145" y="46303"/>
                  </a:lnTo>
                  <a:lnTo>
                    <a:pt x="4454" y="45010"/>
                  </a:lnTo>
                  <a:lnTo>
                    <a:pt x="4153" y="44348"/>
                  </a:lnTo>
                  <a:lnTo>
                    <a:pt x="3852" y="43656"/>
                  </a:lnTo>
                  <a:lnTo>
                    <a:pt x="3581" y="42964"/>
                  </a:lnTo>
                  <a:lnTo>
                    <a:pt x="3310" y="42272"/>
                  </a:lnTo>
                  <a:lnTo>
                    <a:pt x="3070" y="41580"/>
                  </a:lnTo>
                  <a:lnTo>
                    <a:pt x="2829" y="40858"/>
                  </a:lnTo>
                  <a:lnTo>
                    <a:pt x="2618" y="40166"/>
                  </a:lnTo>
                  <a:lnTo>
                    <a:pt x="2408" y="39414"/>
                  </a:lnTo>
                  <a:lnTo>
                    <a:pt x="2257" y="38691"/>
                  </a:lnTo>
                  <a:lnTo>
                    <a:pt x="2077" y="37969"/>
                  </a:lnTo>
                  <a:lnTo>
                    <a:pt x="1926" y="37217"/>
                  </a:lnTo>
                  <a:lnTo>
                    <a:pt x="1806" y="36465"/>
                  </a:lnTo>
                  <a:lnTo>
                    <a:pt x="1716" y="35713"/>
                  </a:lnTo>
                  <a:lnTo>
                    <a:pt x="1625" y="34961"/>
                  </a:lnTo>
                  <a:lnTo>
                    <a:pt x="1565" y="34179"/>
                  </a:lnTo>
                  <a:lnTo>
                    <a:pt x="1505" y="33396"/>
                  </a:lnTo>
                  <a:lnTo>
                    <a:pt x="1475" y="32614"/>
                  </a:lnTo>
                  <a:lnTo>
                    <a:pt x="1475" y="31832"/>
                  </a:lnTo>
                  <a:lnTo>
                    <a:pt x="1475" y="31050"/>
                  </a:lnTo>
                  <a:lnTo>
                    <a:pt x="1505" y="30297"/>
                  </a:lnTo>
                  <a:lnTo>
                    <a:pt x="1565" y="29515"/>
                  </a:lnTo>
                  <a:lnTo>
                    <a:pt x="1625" y="28733"/>
                  </a:lnTo>
                  <a:lnTo>
                    <a:pt x="1716" y="27981"/>
                  </a:lnTo>
                  <a:lnTo>
                    <a:pt x="1806" y="27229"/>
                  </a:lnTo>
                  <a:lnTo>
                    <a:pt x="1926" y="26477"/>
                  </a:lnTo>
                  <a:lnTo>
                    <a:pt x="2077" y="25724"/>
                  </a:lnTo>
                  <a:lnTo>
                    <a:pt x="2257" y="25002"/>
                  </a:lnTo>
                  <a:lnTo>
                    <a:pt x="2408" y="24250"/>
                  </a:lnTo>
                  <a:lnTo>
                    <a:pt x="2618" y="23528"/>
                  </a:lnTo>
                  <a:lnTo>
                    <a:pt x="2829" y="22806"/>
                  </a:lnTo>
                  <a:lnTo>
                    <a:pt x="3070" y="22114"/>
                  </a:lnTo>
                  <a:lnTo>
                    <a:pt x="3310" y="21422"/>
                  </a:lnTo>
                  <a:lnTo>
                    <a:pt x="3581" y="20730"/>
                  </a:lnTo>
                  <a:lnTo>
                    <a:pt x="3852" y="20038"/>
                  </a:lnTo>
                  <a:lnTo>
                    <a:pt x="4153" y="19346"/>
                  </a:lnTo>
                  <a:lnTo>
                    <a:pt x="4454" y="18684"/>
                  </a:lnTo>
                  <a:lnTo>
                    <a:pt x="5145" y="17390"/>
                  </a:lnTo>
                  <a:lnTo>
                    <a:pt x="5868" y="16097"/>
                  </a:lnTo>
                  <a:lnTo>
                    <a:pt x="6650" y="14863"/>
                  </a:lnTo>
                  <a:lnTo>
                    <a:pt x="7522" y="13690"/>
                  </a:lnTo>
                  <a:lnTo>
                    <a:pt x="8425" y="12517"/>
                  </a:lnTo>
                  <a:lnTo>
                    <a:pt x="9358" y="11433"/>
                  </a:lnTo>
                  <a:lnTo>
                    <a:pt x="10380" y="10380"/>
                  </a:lnTo>
                  <a:lnTo>
                    <a:pt x="11433" y="9357"/>
                  </a:lnTo>
                  <a:lnTo>
                    <a:pt x="12517" y="8425"/>
                  </a:lnTo>
                  <a:lnTo>
                    <a:pt x="13690" y="7522"/>
                  </a:lnTo>
                  <a:lnTo>
                    <a:pt x="14863" y="6650"/>
                  </a:lnTo>
                  <a:lnTo>
                    <a:pt x="16097" y="5868"/>
                  </a:lnTo>
                  <a:lnTo>
                    <a:pt x="17360" y="5145"/>
                  </a:lnTo>
                  <a:lnTo>
                    <a:pt x="18684" y="4453"/>
                  </a:lnTo>
                  <a:lnTo>
                    <a:pt x="19346" y="4153"/>
                  </a:lnTo>
                  <a:lnTo>
                    <a:pt x="20038" y="3852"/>
                  </a:lnTo>
                  <a:lnTo>
                    <a:pt x="20730" y="3581"/>
                  </a:lnTo>
                  <a:lnTo>
                    <a:pt x="21422" y="3310"/>
                  </a:lnTo>
                  <a:lnTo>
                    <a:pt x="22114" y="3069"/>
                  </a:lnTo>
                  <a:lnTo>
                    <a:pt x="22806" y="2829"/>
                  </a:lnTo>
                  <a:lnTo>
                    <a:pt x="23528" y="2618"/>
                  </a:lnTo>
                  <a:lnTo>
                    <a:pt x="24250" y="2408"/>
                  </a:lnTo>
                  <a:lnTo>
                    <a:pt x="25002" y="2257"/>
                  </a:lnTo>
                  <a:lnTo>
                    <a:pt x="25724" y="2077"/>
                  </a:lnTo>
                  <a:lnTo>
                    <a:pt x="26477" y="1926"/>
                  </a:lnTo>
                  <a:lnTo>
                    <a:pt x="27229" y="1806"/>
                  </a:lnTo>
                  <a:lnTo>
                    <a:pt x="27981" y="1716"/>
                  </a:lnTo>
                  <a:lnTo>
                    <a:pt x="28733" y="1625"/>
                  </a:lnTo>
                  <a:lnTo>
                    <a:pt x="29515" y="1565"/>
                  </a:lnTo>
                  <a:lnTo>
                    <a:pt x="30297" y="1505"/>
                  </a:lnTo>
                  <a:lnTo>
                    <a:pt x="31050" y="1475"/>
                  </a:lnTo>
                  <a:close/>
                  <a:moveTo>
                    <a:pt x="31020" y="1"/>
                  </a:moveTo>
                  <a:lnTo>
                    <a:pt x="30207" y="31"/>
                  </a:lnTo>
                  <a:lnTo>
                    <a:pt x="29395" y="91"/>
                  </a:lnTo>
                  <a:lnTo>
                    <a:pt x="28583" y="181"/>
                  </a:lnTo>
                  <a:lnTo>
                    <a:pt x="27800" y="271"/>
                  </a:lnTo>
                  <a:lnTo>
                    <a:pt x="26988" y="362"/>
                  </a:lnTo>
                  <a:lnTo>
                    <a:pt x="26206" y="512"/>
                  </a:lnTo>
                  <a:lnTo>
                    <a:pt x="25424" y="663"/>
                  </a:lnTo>
                  <a:lnTo>
                    <a:pt x="24671" y="813"/>
                  </a:lnTo>
                  <a:lnTo>
                    <a:pt x="23889" y="994"/>
                  </a:lnTo>
                  <a:lnTo>
                    <a:pt x="23137" y="1204"/>
                  </a:lnTo>
                  <a:lnTo>
                    <a:pt x="22385" y="1445"/>
                  </a:lnTo>
                  <a:lnTo>
                    <a:pt x="21633" y="1686"/>
                  </a:lnTo>
                  <a:lnTo>
                    <a:pt x="20911" y="1926"/>
                  </a:lnTo>
                  <a:lnTo>
                    <a:pt x="20189" y="2227"/>
                  </a:lnTo>
                  <a:lnTo>
                    <a:pt x="19466" y="2498"/>
                  </a:lnTo>
                  <a:lnTo>
                    <a:pt x="18744" y="2829"/>
                  </a:lnTo>
                  <a:lnTo>
                    <a:pt x="18052" y="3160"/>
                  </a:lnTo>
                  <a:lnTo>
                    <a:pt x="17360" y="3491"/>
                  </a:lnTo>
                  <a:lnTo>
                    <a:pt x="16668" y="3852"/>
                  </a:lnTo>
                  <a:lnTo>
                    <a:pt x="16007" y="4243"/>
                  </a:lnTo>
                  <a:lnTo>
                    <a:pt x="15345" y="4634"/>
                  </a:lnTo>
                  <a:lnTo>
                    <a:pt x="14683" y="5025"/>
                  </a:lnTo>
                  <a:lnTo>
                    <a:pt x="14051" y="5446"/>
                  </a:lnTo>
                  <a:lnTo>
                    <a:pt x="13419" y="5898"/>
                  </a:lnTo>
                  <a:lnTo>
                    <a:pt x="12817" y="6349"/>
                  </a:lnTo>
                  <a:lnTo>
                    <a:pt x="12186" y="6800"/>
                  </a:lnTo>
                  <a:lnTo>
                    <a:pt x="11614" y="7282"/>
                  </a:lnTo>
                  <a:lnTo>
                    <a:pt x="11012" y="7763"/>
                  </a:lnTo>
                  <a:lnTo>
                    <a:pt x="10441" y="8274"/>
                  </a:lnTo>
                  <a:lnTo>
                    <a:pt x="9899" y="8816"/>
                  </a:lnTo>
                  <a:lnTo>
                    <a:pt x="9327" y="9327"/>
                  </a:lnTo>
                  <a:lnTo>
                    <a:pt x="8816" y="9899"/>
                  </a:lnTo>
                  <a:lnTo>
                    <a:pt x="8274" y="10441"/>
                  </a:lnTo>
                  <a:lnTo>
                    <a:pt x="7763" y="11012"/>
                  </a:lnTo>
                  <a:lnTo>
                    <a:pt x="7282" y="11614"/>
                  </a:lnTo>
                  <a:lnTo>
                    <a:pt x="6800" y="12186"/>
                  </a:lnTo>
                  <a:lnTo>
                    <a:pt x="6349" y="12817"/>
                  </a:lnTo>
                  <a:lnTo>
                    <a:pt x="5898" y="13419"/>
                  </a:lnTo>
                  <a:lnTo>
                    <a:pt x="5446" y="14051"/>
                  </a:lnTo>
                  <a:lnTo>
                    <a:pt x="5025" y="14683"/>
                  </a:lnTo>
                  <a:lnTo>
                    <a:pt x="4634" y="15345"/>
                  </a:lnTo>
                  <a:lnTo>
                    <a:pt x="4243" y="16007"/>
                  </a:lnTo>
                  <a:lnTo>
                    <a:pt x="3852" y="16668"/>
                  </a:lnTo>
                  <a:lnTo>
                    <a:pt x="3491" y="17360"/>
                  </a:lnTo>
                  <a:lnTo>
                    <a:pt x="3160" y="18052"/>
                  </a:lnTo>
                  <a:lnTo>
                    <a:pt x="2829" y="18744"/>
                  </a:lnTo>
                  <a:lnTo>
                    <a:pt x="2498" y="19466"/>
                  </a:lnTo>
                  <a:lnTo>
                    <a:pt x="2227" y="20189"/>
                  </a:lnTo>
                  <a:lnTo>
                    <a:pt x="1926" y="20911"/>
                  </a:lnTo>
                  <a:lnTo>
                    <a:pt x="1686" y="21633"/>
                  </a:lnTo>
                  <a:lnTo>
                    <a:pt x="1445" y="22385"/>
                  </a:lnTo>
                  <a:lnTo>
                    <a:pt x="1204" y="23137"/>
                  </a:lnTo>
                  <a:lnTo>
                    <a:pt x="994" y="23889"/>
                  </a:lnTo>
                  <a:lnTo>
                    <a:pt x="813" y="24671"/>
                  </a:lnTo>
                  <a:lnTo>
                    <a:pt x="663" y="25423"/>
                  </a:lnTo>
                  <a:lnTo>
                    <a:pt x="512" y="26206"/>
                  </a:lnTo>
                  <a:lnTo>
                    <a:pt x="362" y="26988"/>
                  </a:lnTo>
                  <a:lnTo>
                    <a:pt x="272" y="27800"/>
                  </a:lnTo>
                  <a:lnTo>
                    <a:pt x="181" y="28583"/>
                  </a:lnTo>
                  <a:lnTo>
                    <a:pt x="91" y="29395"/>
                  </a:lnTo>
                  <a:lnTo>
                    <a:pt x="31" y="30207"/>
                  </a:lnTo>
                  <a:lnTo>
                    <a:pt x="1" y="31020"/>
                  </a:lnTo>
                  <a:lnTo>
                    <a:pt x="1" y="31832"/>
                  </a:lnTo>
                  <a:lnTo>
                    <a:pt x="1" y="32674"/>
                  </a:lnTo>
                  <a:lnTo>
                    <a:pt x="31" y="33487"/>
                  </a:lnTo>
                  <a:lnTo>
                    <a:pt x="91" y="34299"/>
                  </a:lnTo>
                  <a:lnTo>
                    <a:pt x="181" y="35081"/>
                  </a:lnTo>
                  <a:lnTo>
                    <a:pt x="272" y="35893"/>
                  </a:lnTo>
                  <a:lnTo>
                    <a:pt x="362" y="36676"/>
                  </a:lnTo>
                  <a:lnTo>
                    <a:pt x="512" y="37488"/>
                  </a:lnTo>
                  <a:lnTo>
                    <a:pt x="663" y="38240"/>
                  </a:lnTo>
                  <a:lnTo>
                    <a:pt x="813" y="39022"/>
                  </a:lnTo>
                  <a:lnTo>
                    <a:pt x="994" y="39805"/>
                  </a:lnTo>
                  <a:lnTo>
                    <a:pt x="1204" y="40557"/>
                  </a:lnTo>
                  <a:lnTo>
                    <a:pt x="1445" y="41309"/>
                  </a:lnTo>
                  <a:lnTo>
                    <a:pt x="1686" y="42061"/>
                  </a:lnTo>
                  <a:lnTo>
                    <a:pt x="1926" y="42783"/>
                  </a:lnTo>
                  <a:lnTo>
                    <a:pt x="2227" y="43505"/>
                  </a:lnTo>
                  <a:lnTo>
                    <a:pt x="2498" y="44227"/>
                  </a:lnTo>
                  <a:lnTo>
                    <a:pt x="2829" y="44949"/>
                  </a:lnTo>
                  <a:lnTo>
                    <a:pt x="3160" y="45641"/>
                  </a:lnTo>
                  <a:lnTo>
                    <a:pt x="3491" y="46333"/>
                  </a:lnTo>
                  <a:lnTo>
                    <a:pt x="3852" y="46995"/>
                  </a:lnTo>
                  <a:lnTo>
                    <a:pt x="4243" y="47687"/>
                  </a:lnTo>
                  <a:lnTo>
                    <a:pt x="4634" y="48349"/>
                  </a:lnTo>
                  <a:lnTo>
                    <a:pt x="5025" y="48981"/>
                  </a:lnTo>
                  <a:lnTo>
                    <a:pt x="5446" y="49643"/>
                  </a:lnTo>
                  <a:lnTo>
                    <a:pt x="5898" y="50275"/>
                  </a:lnTo>
                  <a:lnTo>
                    <a:pt x="6349" y="50876"/>
                  </a:lnTo>
                  <a:lnTo>
                    <a:pt x="6800" y="51478"/>
                  </a:lnTo>
                  <a:lnTo>
                    <a:pt x="7282" y="52080"/>
                  </a:lnTo>
                  <a:lnTo>
                    <a:pt x="7763" y="52682"/>
                  </a:lnTo>
                  <a:lnTo>
                    <a:pt x="8274" y="53253"/>
                  </a:lnTo>
                  <a:lnTo>
                    <a:pt x="8816" y="53795"/>
                  </a:lnTo>
                  <a:lnTo>
                    <a:pt x="9327" y="54336"/>
                  </a:lnTo>
                  <a:lnTo>
                    <a:pt x="9899" y="54878"/>
                  </a:lnTo>
                  <a:lnTo>
                    <a:pt x="10441" y="55389"/>
                  </a:lnTo>
                  <a:lnTo>
                    <a:pt x="11012" y="55901"/>
                  </a:lnTo>
                  <a:lnTo>
                    <a:pt x="11614" y="56412"/>
                  </a:lnTo>
                  <a:lnTo>
                    <a:pt x="12186" y="56894"/>
                  </a:lnTo>
                  <a:lnTo>
                    <a:pt x="12817" y="57345"/>
                  </a:lnTo>
                  <a:lnTo>
                    <a:pt x="13419" y="57796"/>
                  </a:lnTo>
                  <a:lnTo>
                    <a:pt x="14051" y="58247"/>
                  </a:lnTo>
                  <a:lnTo>
                    <a:pt x="14683" y="58669"/>
                  </a:lnTo>
                  <a:lnTo>
                    <a:pt x="15345" y="59060"/>
                  </a:lnTo>
                  <a:lnTo>
                    <a:pt x="16007" y="59451"/>
                  </a:lnTo>
                  <a:lnTo>
                    <a:pt x="16668" y="59842"/>
                  </a:lnTo>
                  <a:lnTo>
                    <a:pt x="17360" y="60203"/>
                  </a:lnTo>
                  <a:lnTo>
                    <a:pt x="18052" y="60534"/>
                  </a:lnTo>
                  <a:lnTo>
                    <a:pt x="18744" y="60865"/>
                  </a:lnTo>
                  <a:lnTo>
                    <a:pt x="19466" y="61166"/>
                  </a:lnTo>
                  <a:lnTo>
                    <a:pt x="20189" y="61467"/>
                  </a:lnTo>
                  <a:lnTo>
                    <a:pt x="20911" y="61737"/>
                  </a:lnTo>
                  <a:lnTo>
                    <a:pt x="21633" y="62008"/>
                  </a:lnTo>
                  <a:lnTo>
                    <a:pt x="22385" y="62249"/>
                  </a:lnTo>
                  <a:lnTo>
                    <a:pt x="23137" y="62490"/>
                  </a:lnTo>
                  <a:lnTo>
                    <a:pt x="23889" y="62670"/>
                  </a:lnTo>
                  <a:lnTo>
                    <a:pt x="24671" y="62881"/>
                  </a:lnTo>
                  <a:lnTo>
                    <a:pt x="25424" y="63031"/>
                  </a:lnTo>
                  <a:lnTo>
                    <a:pt x="26206" y="63182"/>
                  </a:lnTo>
                  <a:lnTo>
                    <a:pt x="26988" y="63332"/>
                  </a:lnTo>
                  <a:lnTo>
                    <a:pt x="27800" y="63422"/>
                  </a:lnTo>
                  <a:lnTo>
                    <a:pt x="28583" y="63513"/>
                  </a:lnTo>
                  <a:lnTo>
                    <a:pt x="29395" y="63603"/>
                  </a:lnTo>
                  <a:lnTo>
                    <a:pt x="30207" y="63633"/>
                  </a:lnTo>
                  <a:lnTo>
                    <a:pt x="31020" y="63663"/>
                  </a:lnTo>
                  <a:lnTo>
                    <a:pt x="31832" y="63693"/>
                  </a:lnTo>
                  <a:lnTo>
                    <a:pt x="32674" y="63663"/>
                  </a:lnTo>
                  <a:lnTo>
                    <a:pt x="33487" y="63633"/>
                  </a:lnTo>
                  <a:lnTo>
                    <a:pt x="34299" y="63603"/>
                  </a:lnTo>
                  <a:lnTo>
                    <a:pt x="35081" y="63513"/>
                  </a:lnTo>
                  <a:lnTo>
                    <a:pt x="35894" y="63422"/>
                  </a:lnTo>
                  <a:lnTo>
                    <a:pt x="36676" y="63332"/>
                  </a:lnTo>
                  <a:lnTo>
                    <a:pt x="37488" y="63182"/>
                  </a:lnTo>
                  <a:lnTo>
                    <a:pt x="38240" y="63031"/>
                  </a:lnTo>
                  <a:lnTo>
                    <a:pt x="39022" y="62881"/>
                  </a:lnTo>
                  <a:lnTo>
                    <a:pt x="39805" y="62670"/>
                  </a:lnTo>
                  <a:lnTo>
                    <a:pt x="40557" y="62490"/>
                  </a:lnTo>
                  <a:lnTo>
                    <a:pt x="41309" y="62249"/>
                  </a:lnTo>
                  <a:lnTo>
                    <a:pt x="42031" y="62008"/>
                  </a:lnTo>
                  <a:lnTo>
                    <a:pt x="42783" y="61737"/>
                  </a:lnTo>
                  <a:lnTo>
                    <a:pt x="43505" y="61467"/>
                  </a:lnTo>
                  <a:lnTo>
                    <a:pt x="44227" y="61166"/>
                  </a:lnTo>
                  <a:lnTo>
                    <a:pt x="44949" y="60865"/>
                  </a:lnTo>
                  <a:lnTo>
                    <a:pt x="45641" y="60534"/>
                  </a:lnTo>
                  <a:lnTo>
                    <a:pt x="46333" y="60203"/>
                  </a:lnTo>
                  <a:lnTo>
                    <a:pt x="46995" y="59842"/>
                  </a:lnTo>
                  <a:lnTo>
                    <a:pt x="47687" y="59451"/>
                  </a:lnTo>
                  <a:lnTo>
                    <a:pt x="48349" y="59060"/>
                  </a:lnTo>
                  <a:lnTo>
                    <a:pt x="48981" y="58669"/>
                  </a:lnTo>
                  <a:lnTo>
                    <a:pt x="49643" y="58247"/>
                  </a:lnTo>
                  <a:lnTo>
                    <a:pt x="50275" y="57796"/>
                  </a:lnTo>
                  <a:lnTo>
                    <a:pt x="50876" y="57345"/>
                  </a:lnTo>
                  <a:lnTo>
                    <a:pt x="51478" y="56894"/>
                  </a:lnTo>
                  <a:lnTo>
                    <a:pt x="52080" y="56412"/>
                  </a:lnTo>
                  <a:lnTo>
                    <a:pt x="52682" y="55901"/>
                  </a:lnTo>
                  <a:lnTo>
                    <a:pt x="53253" y="55389"/>
                  </a:lnTo>
                  <a:lnTo>
                    <a:pt x="53795" y="54878"/>
                  </a:lnTo>
                  <a:lnTo>
                    <a:pt x="54336" y="54336"/>
                  </a:lnTo>
                  <a:lnTo>
                    <a:pt x="54878" y="53795"/>
                  </a:lnTo>
                  <a:lnTo>
                    <a:pt x="55389" y="53253"/>
                  </a:lnTo>
                  <a:lnTo>
                    <a:pt x="55901" y="52682"/>
                  </a:lnTo>
                  <a:lnTo>
                    <a:pt x="56412" y="52080"/>
                  </a:lnTo>
                  <a:lnTo>
                    <a:pt x="56894" y="51478"/>
                  </a:lnTo>
                  <a:lnTo>
                    <a:pt x="57345" y="50876"/>
                  </a:lnTo>
                  <a:lnTo>
                    <a:pt x="57796" y="50275"/>
                  </a:lnTo>
                  <a:lnTo>
                    <a:pt x="58247" y="49643"/>
                  </a:lnTo>
                  <a:lnTo>
                    <a:pt x="58669" y="48981"/>
                  </a:lnTo>
                  <a:lnTo>
                    <a:pt x="59060" y="48349"/>
                  </a:lnTo>
                  <a:lnTo>
                    <a:pt x="59451" y="47687"/>
                  </a:lnTo>
                  <a:lnTo>
                    <a:pt x="59842" y="46995"/>
                  </a:lnTo>
                  <a:lnTo>
                    <a:pt x="60203" y="46333"/>
                  </a:lnTo>
                  <a:lnTo>
                    <a:pt x="60534" y="45641"/>
                  </a:lnTo>
                  <a:lnTo>
                    <a:pt x="60865" y="44949"/>
                  </a:lnTo>
                  <a:lnTo>
                    <a:pt x="61166" y="44227"/>
                  </a:lnTo>
                  <a:lnTo>
                    <a:pt x="61467" y="43505"/>
                  </a:lnTo>
                  <a:lnTo>
                    <a:pt x="61737" y="42783"/>
                  </a:lnTo>
                  <a:lnTo>
                    <a:pt x="62008" y="42061"/>
                  </a:lnTo>
                  <a:lnTo>
                    <a:pt x="62249" y="41309"/>
                  </a:lnTo>
                  <a:lnTo>
                    <a:pt x="62490" y="40557"/>
                  </a:lnTo>
                  <a:lnTo>
                    <a:pt x="62670" y="39805"/>
                  </a:lnTo>
                  <a:lnTo>
                    <a:pt x="62881" y="39022"/>
                  </a:lnTo>
                  <a:lnTo>
                    <a:pt x="63031" y="38240"/>
                  </a:lnTo>
                  <a:lnTo>
                    <a:pt x="63182" y="37488"/>
                  </a:lnTo>
                  <a:lnTo>
                    <a:pt x="63332" y="36676"/>
                  </a:lnTo>
                  <a:lnTo>
                    <a:pt x="63422" y="35893"/>
                  </a:lnTo>
                  <a:lnTo>
                    <a:pt x="63513" y="35081"/>
                  </a:lnTo>
                  <a:lnTo>
                    <a:pt x="63603" y="34299"/>
                  </a:lnTo>
                  <a:lnTo>
                    <a:pt x="63633" y="33487"/>
                  </a:lnTo>
                  <a:lnTo>
                    <a:pt x="63663" y="32674"/>
                  </a:lnTo>
                  <a:lnTo>
                    <a:pt x="63693" y="31832"/>
                  </a:lnTo>
                  <a:lnTo>
                    <a:pt x="63663" y="31020"/>
                  </a:lnTo>
                  <a:lnTo>
                    <a:pt x="63633" y="30207"/>
                  </a:lnTo>
                  <a:lnTo>
                    <a:pt x="63603" y="29395"/>
                  </a:lnTo>
                  <a:lnTo>
                    <a:pt x="63513" y="28583"/>
                  </a:lnTo>
                  <a:lnTo>
                    <a:pt x="63422" y="27800"/>
                  </a:lnTo>
                  <a:lnTo>
                    <a:pt x="63332" y="26988"/>
                  </a:lnTo>
                  <a:lnTo>
                    <a:pt x="63182" y="26206"/>
                  </a:lnTo>
                  <a:lnTo>
                    <a:pt x="63031" y="25423"/>
                  </a:lnTo>
                  <a:lnTo>
                    <a:pt x="62881" y="24671"/>
                  </a:lnTo>
                  <a:lnTo>
                    <a:pt x="62670" y="23889"/>
                  </a:lnTo>
                  <a:lnTo>
                    <a:pt x="62490" y="23137"/>
                  </a:lnTo>
                  <a:lnTo>
                    <a:pt x="62249" y="22385"/>
                  </a:lnTo>
                  <a:lnTo>
                    <a:pt x="62008" y="21633"/>
                  </a:lnTo>
                  <a:lnTo>
                    <a:pt x="61737" y="20911"/>
                  </a:lnTo>
                  <a:lnTo>
                    <a:pt x="61467" y="20189"/>
                  </a:lnTo>
                  <a:lnTo>
                    <a:pt x="61166" y="19466"/>
                  </a:lnTo>
                  <a:lnTo>
                    <a:pt x="60865" y="18744"/>
                  </a:lnTo>
                  <a:lnTo>
                    <a:pt x="60534" y="18052"/>
                  </a:lnTo>
                  <a:lnTo>
                    <a:pt x="60203" y="17360"/>
                  </a:lnTo>
                  <a:lnTo>
                    <a:pt x="59842" y="16668"/>
                  </a:lnTo>
                  <a:lnTo>
                    <a:pt x="59451" y="16007"/>
                  </a:lnTo>
                  <a:lnTo>
                    <a:pt x="59060" y="15345"/>
                  </a:lnTo>
                  <a:lnTo>
                    <a:pt x="58669" y="14683"/>
                  </a:lnTo>
                  <a:lnTo>
                    <a:pt x="58247" y="14051"/>
                  </a:lnTo>
                  <a:lnTo>
                    <a:pt x="57796" y="13419"/>
                  </a:lnTo>
                  <a:lnTo>
                    <a:pt x="57345" y="12817"/>
                  </a:lnTo>
                  <a:lnTo>
                    <a:pt x="56894" y="12186"/>
                  </a:lnTo>
                  <a:lnTo>
                    <a:pt x="56412" y="11614"/>
                  </a:lnTo>
                  <a:lnTo>
                    <a:pt x="55901" y="11012"/>
                  </a:lnTo>
                  <a:lnTo>
                    <a:pt x="55389" y="10441"/>
                  </a:lnTo>
                  <a:lnTo>
                    <a:pt x="54878" y="9899"/>
                  </a:lnTo>
                  <a:lnTo>
                    <a:pt x="54336" y="9327"/>
                  </a:lnTo>
                  <a:lnTo>
                    <a:pt x="53795" y="8816"/>
                  </a:lnTo>
                  <a:lnTo>
                    <a:pt x="53253" y="8274"/>
                  </a:lnTo>
                  <a:lnTo>
                    <a:pt x="52682" y="7763"/>
                  </a:lnTo>
                  <a:lnTo>
                    <a:pt x="52080" y="7282"/>
                  </a:lnTo>
                  <a:lnTo>
                    <a:pt x="51478" y="6800"/>
                  </a:lnTo>
                  <a:lnTo>
                    <a:pt x="50876" y="6349"/>
                  </a:lnTo>
                  <a:lnTo>
                    <a:pt x="50275" y="5898"/>
                  </a:lnTo>
                  <a:lnTo>
                    <a:pt x="49643" y="5446"/>
                  </a:lnTo>
                  <a:lnTo>
                    <a:pt x="48981" y="5025"/>
                  </a:lnTo>
                  <a:lnTo>
                    <a:pt x="48349" y="4634"/>
                  </a:lnTo>
                  <a:lnTo>
                    <a:pt x="47687" y="4243"/>
                  </a:lnTo>
                  <a:lnTo>
                    <a:pt x="46995" y="3852"/>
                  </a:lnTo>
                  <a:lnTo>
                    <a:pt x="46333" y="3491"/>
                  </a:lnTo>
                  <a:lnTo>
                    <a:pt x="45641" y="3160"/>
                  </a:lnTo>
                  <a:lnTo>
                    <a:pt x="44949" y="2829"/>
                  </a:lnTo>
                  <a:lnTo>
                    <a:pt x="44227" y="2498"/>
                  </a:lnTo>
                  <a:lnTo>
                    <a:pt x="43505" y="2227"/>
                  </a:lnTo>
                  <a:lnTo>
                    <a:pt x="42783" y="1926"/>
                  </a:lnTo>
                  <a:lnTo>
                    <a:pt x="42031" y="1686"/>
                  </a:lnTo>
                  <a:lnTo>
                    <a:pt x="41309" y="1445"/>
                  </a:lnTo>
                  <a:lnTo>
                    <a:pt x="40557" y="1204"/>
                  </a:lnTo>
                  <a:lnTo>
                    <a:pt x="39805" y="994"/>
                  </a:lnTo>
                  <a:lnTo>
                    <a:pt x="39022" y="813"/>
                  </a:lnTo>
                  <a:lnTo>
                    <a:pt x="38240" y="663"/>
                  </a:lnTo>
                  <a:lnTo>
                    <a:pt x="37488" y="512"/>
                  </a:lnTo>
                  <a:lnTo>
                    <a:pt x="36676" y="362"/>
                  </a:lnTo>
                  <a:lnTo>
                    <a:pt x="35894" y="271"/>
                  </a:lnTo>
                  <a:lnTo>
                    <a:pt x="35081" y="181"/>
                  </a:lnTo>
                  <a:lnTo>
                    <a:pt x="34299" y="91"/>
                  </a:lnTo>
                  <a:lnTo>
                    <a:pt x="33487" y="31"/>
                  </a:lnTo>
                  <a:lnTo>
                    <a:pt x="32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6;p48">
              <a:extLst>
                <a:ext uri="{FF2B5EF4-FFF2-40B4-BE49-F238E27FC236}">
                  <a16:creationId xmlns:a16="http://schemas.microsoft.com/office/drawing/2014/main" id="{36156560-CC28-CD83-3B3B-53F3435CC44A}"/>
                </a:ext>
              </a:extLst>
            </p:cNvPr>
            <p:cNvSpPr/>
            <p:nvPr/>
          </p:nvSpPr>
          <p:spPr>
            <a:xfrm>
              <a:off x="4593350" y="3884550"/>
              <a:ext cx="1313300" cy="1313300"/>
            </a:xfrm>
            <a:custGeom>
              <a:avLst/>
              <a:gdLst/>
              <a:ahLst/>
              <a:cxnLst/>
              <a:rect l="l" t="t" r="r" b="b"/>
              <a:pathLst>
                <a:path w="52532" h="52532" extrusionOk="0">
                  <a:moveTo>
                    <a:pt x="26266" y="1475"/>
                  </a:moveTo>
                  <a:lnTo>
                    <a:pt x="27560" y="1505"/>
                  </a:lnTo>
                  <a:lnTo>
                    <a:pt x="28823" y="1595"/>
                  </a:lnTo>
                  <a:lnTo>
                    <a:pt x="30057" y="1746"/>
                  </a:lnTo>
                  <a:lnTo>
                    <a:pt x="31260" y="1986"/>
                  </a:lnTo>
                  <a:lnTo>
                    <a:pt x="32464" y="2257"/>
                  </a:lnTo>
                  <a:lnTo>
                    <a:pt x="33637" y="2588"/>
                  </a:lnTo>
                  <a:lnTo>
                    <a:pt x="34810" y="2979"/>
                  </a:lnTo>
                  <a:lnTo>
                    <a:pt x="35924" y="3430"/>
                  </a:lnTo>
                  <a:lnTo>
                    <a:pt x="37037" y="3912"/>
                  </a:lnTo>
                  <a:lnTo>
                    <a:pt x="38090" y="4483"/>
                  </a:lnTo>
                  <a:lnTo>
                    <a:pt x="39143" y="5055"/>
                  </a:lnTo>
                  <a:lnTo>
                    <a:pt x="40136" y="5717"/>
                  </a:lnTo>
                  <a:lnTo>
                    <a:pt x="41098" y="6409"/>
                  </a:lnTo>
                  <a:lnTo>
                    <a:pt x="42061" y="7131"/>
                  </a:lnTo>
                  <a:lnTo>
                    <a:pt x="42964" y="7913"/>
                  </a:lnTo>
                  <a:lnTo>
                    <a:pt x="43806" y="8756"/>
                  </a:lnTo>
                  <a:lnTo>
                    <a:pt x="44618" y="9598"/>
                  </a:lnTo>
                  <a:lnTo>
                    <a:pt x="45401" y="10501"/>
                  </a:lnTo>
                  <a:lnTo>
                    <a:pt x="46153" y="11433"/>
                  </a:lnTo>
                  <a:lnTo>
                    <a:pt x="46845" y="12426"/>
                  </a:lnTo>
                  <a:lnTo>
                    <a:pt x="47477" y="13419"/>
                  </a:lnTo>
                  <a:lnTo>
                    <a:pt x="48078" y="14472"/>
                  </a:lnTo>
                  <a:lnTo>
                    <a:pt x="48650" y="15525"/>
                  </a:lnTo>
                  <a:lnTo>
                    <a:pt x="49131" y="16638"/>
                  </a:lnTo>
                  <a:lnTo>
                    <a:pt x="49583" y="17751"/>
                  </a:lnTo>
                  <a:lnTo>
                    <a:pt x="49974" y="18925"/>
                  </a:lnTo>
                  <a:lnTo>
                    <a:pt x="50305" y="20098"/>
                  </a:lnTo>
                  <a:lnTo>
                    <a:pt x="50575" y="21272"/>
                  </a:lnTo>
                  <a:lnTo>
                    <a:pt x="50786" y="22505"/>
                  </a:lnTo>
                  <a:lnTo>
                    <a:pt x="50967" y="23739"/>
                  </a:lnTo>
                  <a:lnTo>
                    <a:pt x="51057" y="25002"/>
                  </a:lnTo>
                  <a:lnTo>
                    <a:pt x="51087" y="26266"/>
                  </a:lnTo>
                  <a:lnTo>
                    <a:pt x="51057" y="27560"/>
                  </a:lnTo>
                  <a:lnTo>
                    <a:pt x="50967" y="28823"/>
                  </a:lnTo>
                  <a:lnTo>
                    <a:pt x="50786" y="30057"/>
                  </a:lnTo>
                  <a:lnTo>
                    <a:pt x="50575" y="31260"/>
                  </a:lnTo>
                  <a:lnTo>
                    <a:pt x="50305" y="32464"/>
                  </a:lnTo>
                  <a:lnTo>
                    <a:pt x="49974" y="33637"/>
                  </a:lnTo>
                  <a:lnTo>
                    <a:pt x="49583" y="34810"/>
                  </a:lnTo>
                  <a:lnTo>
                    <a:pt x="49131" y="35923"/>
                  </a:lnTo>
                  <a:lnTo>
                    <a:pt x="48650" y="37037"/>
                  </a:lnTo>
                  <a:lnTo>
                    <a:pt x="48078" y="38090"/>
                  </a:lnTo>
                  <a:lnTo>
                    <a:pt x="47477" y="39143"/>
                  </a:lnTo>
                  <a:lnTo>
                    <a:pt x="46845" y="40136"/>
                  </a:lnTo>
                  <a:lnTo>
                    <a:pt x="46153" y="41098"/>
                  </a:lnTo>
                  <a:lnTo>
                    <a:pt x="45401" y="42061"/>
                  </a:lnTo>
                  <a:lnTo>
                    <a:pt x="44618" y="42964"/>
                  </a:lnTo>
                  <a:lnTo>
                    <a:pt x="43806" y="43806"/>
                  </a:lnTo>
                  <a:lnTo>
                    <a:pt x="42964" y="44618"/>
                  </a:lnTo>
                  <a:lnTo>
                    <a:pt x="42061" y="45401"/>
                  </a:lnTo>
                  <a:lnTo>
                    <a:pt x="41098" y="46153"/>
                  </a:lnTo>
                  <a:lnTo>
                    <a:pt x="40136" y="46845"/>
                  </a:lnTo>
                  <a:lnTo>
                    <a:pt x="39143" y="47477"/>
                  </a:lnTo>
                  <a:lnTo>
                    <a:pt x="38090" y="48078"/>
                  </a:lnTo>
                  <a:lnTo>
                    <a:pt x="37037" y="48650"/>
                  </a:lnTo>
                  <a:lnTo>
                    <a:pt x="35924" y="49131"/>
                  </a:lnTo>
                  <a:lnTo>
                    <a:pt x="34810" y="49583"/>
                  </a:lnTo>
                  <a:lnTo>
                    <a:pt x="33637" y="49974"/>
                  </a:lnTo>
                  <a:lnTo>
                    <a:pt x="32464" y="50305"/>
                  </a:lnTo>
                  <a:lnTo>
                    <a:pt x="31260" y="50575"/>
                  </a:lnTo>
                  <a:lnTo>
                    <a:pt x="30057" y="50786"/>
                  </a:lnTo>
                  <a:lnTo>
                    <a:pt x="28823" y="50967"/>
                  </a:lnTo>
                  <a:lnTo>
                    <a:pt x="27560" y="51057"/>
                  </a:lnTo>
                  <a:lnTo>
                    <a:pt x="26266" y="51087"/>
                  </a:lnTo>
                  <a:lnTo>
                    <a:pt x="25002" y="51057"/>
                  </a:lnTo>
                  <a:lnTo>
                    <a:pt x="23739" y="50967"/>
                  </a:lnTo>
                  <a:lnTo>
                    <a:pt x="22505" y="50786"/>
                  </a:lnTo>
                  <a:lnTo>
                    <a:pt x="21272" y="50575"/>
                  </a:lnTo>
                  <a:lnTo>
                    <a:pt x="20098" y="50305"/>
                  </a:lnTo>
                  <a:lnTo>
                    <a:pt x="18925" y="49974"/>
                  </a:lnTo>
                  <a:lnTo>
                    <a:pt x="17752" y="49583"/>
                  </a:lnTo>
                  <a:lnTo>
                    <a:pt x="16638" y="49131"/>
                  </a:lnTo>
                  <a:lnTo>
                    <a:pt x="15525" y="48650"/>
                  </a:lnTo>
                  <a:lnTo>
                    <a:pt x="14472" y="48078"/>
                  </a:lnTo>
                  <a:lnTo>
                    <a:pt x="13419" y="47477"/>
                  </a:lnTo>
                  <a:lnTo>
                    <a:pt x="12426" y="46845"/>
                  </a:lnTo>
                  <a:lnTo>
                    <a:pt x="11433" y="46153"/>
                  </a:lnTo>
                  <a:lnTo>
                    <a:pt x="10501" y="45401"/>
                  </a:lnTo>
                  <a:lnTo>
                    <a:pt x="9598" y="44618"/>
                  </a:lnTo>
                  <a:lnTo>
                    <a:pt x="8756" y="43806"/>
                  </a:lnTo>
                  <a:lnTo>
                    <a:pt x="7913" y="42964"/>
                  </a:lnTo>
                  <a:lnTo>
                    <a:pt x="7131" y="42061"/>
                  </a:lnTo>
                  <a:lnTo>
                    <a:pt x="6409" y="41098"/>
                  </a:lnTo>
                  <a:lnTo>
                    <a:pt x="5717" y="40136"/>
                  </a:lnTo>
                  <a:lnTo>
                    <a:pt x="5055" y="39143"/>
                  </a:lnTo>
                  <a:lnTo>
                    <a:pt x="4484" y="38090"/>
                  </a:lnTo>
                  <a:lnTo>
                    <a:pt x="3912" y="37037"/>
                  </a:lnTo>
                  <a:lnTo>
                    <a:pt x="3431" y="35923"/>
                  </a:lnTo>
                  <a:lnTo>
                    <a:pt x="2979" y="34810"/>
                  </a:lnTo>
                  <a:lnTo>
                    <a:pt x="2588" y="33637"/>
                  </a:lnTo>
                  <a:lnTo>
                    <a:pt x="2257" y="32464"/>
                  </a:lnTo>
                  <a:lnTo>
                    <a:pt x="1986" y="31260"/>
                  </a:lnTo>
                  <a:lnTo>
                    <a:pt x="1746" y="30057"/>
                  </a:lnTo>
                  <a:lnTo>
                    <a:pt x="1595" y="28823"/>
                  </a:lnTo>
                  <a:lnTo>
                    <a:pt x="1505" y="27560"/>
                  </a:lnTo>
                  <a:lnTo>
                    <a:pt x="1475" y="26266"/>
                  </a:lnTo>
                  <a:lnTo>
                    <a:pt x="1505" y="25002"/>
                  </a:lnTo>
                  <a:lnTo>
                    <a:pt x="1595" y="23739"/>
                  </a:lnTo>
                  <a:lnTo>
                    <a:pt x="1746" y="22505"/>
                  </a:lnTo>
                  <a:lnTo>
                    <a:pt x="1986" y="21272"/>
                  </a:lnTo>
                  <a:lnTo>
                    <a:pt x="2257" y="20098"/>
                  </a:lnTo>
                  <a:lnTo>
                    <a:pt x="2588" y="18925"/>
                  </a:lnTo>
                  <a:lnTo>
                    <a:pt x="2979" y="17751"/>
                  </a:lnTo>
                  <a:lnTo>
                    <a:pt x="3431" y="16638"/>
                  </a:lnTo>
                  <a:lnTo>
                    <a:pt x="3912" y="15525"/>
                  </a:lnTo>
                  <a:lnTo>
                    <a:pt x="4484" y="14472"/>
                  </a:lnTo>
                  <a:lnTo>
                    <a:pt x="5055" y="13419"/>
                  </a:lnTo>
                  <a:lnTo>
                    <a:pt x="5717" y="12426"/>
                  </a:lnTo>
                  <a:lnTo>
                    <a:pt x="6409" y="11433"/>
                  </a:lnTo>
                  <a:lnTo>
                    <a:pt x="7131" y="10501"/>
                  </a:lnTo>
                  <a:lnTo>
                    <a:pt x="7913" y="9598"/>
                  </a:lnTo>
                  <a:lnTo>
                    <a:pt x="8756" y="8756"/>
                  </a:lnTo>
                  <a:lnTo>
                    <a:pt x="9598" y="7913"/>
                  </a:lnTo>
                  <a:lnTo>
                    <a:pt x="10501" y="7131"/>
                  </a:lnTo>
                  <a:lnTo>
                    <a:pt x="11433" y="6409"/>
                  </a:lnTo>
                  <a:lnTo>
                    <a:pt x="12426" y="5717"/>
                  </a:lnTo>
                  <a:lnTo>
                    <a:pt x="13419" y="5055"/>
                  </a:lnTo>
                  <a:lnTo>
                    <a:pt x="14472" y="4483"/>
                  </a:lnTo>
                  <a:lnTo>
                    <a:pt x="15525" y="3912"/>
                  </a:lnTo>
                  <a:lnTo>
                    <a:pt x="16638" y="3430"/>
                  </a:lnTo>
                  <a:lnTo>
                    <a:pt x="17752" y="2979"/>
                  </a:lnTo>
                  <a:lnTo>
                    <a:pt x="18925" y="2588"/>
                  </a:lnTo>
                  <a:lnTo>
                    <a:pt x="20098" y="2257"/>
                  </a:lnTo>
                  <a:lnTo>
                    <a:pt x="21272" y="1986"/>
                  </a:lnTo>
                  <a:lnTo>
                    <a:pt x="22505" y="1746"/>
                  </a:lnTo>
                  <a:lnTo>
                    <a:pt x="23739" y="1595"/>
                  </a:lnTo>
                  <a:lnTo>
                    <a:pt x="25002" y="1505"/>
                  </a:lnTo>
                  <a:lnTo>
                    <a:pt x="26266" y="1475"/>
                  </a:lnTo>
                  <a:close/>
                  <a:moveTo>
                    <a:pt x="26266" y="1"/>
                  </a:moveTo>
                  <a:lnTo>
                    <a:pt x="24942" y="31"/>
                  </a:lnTo>
                  <a:lnTo>
                    <a:pt x="23588" y="151"/>
                  </a:lnTo>
                  <a:lnTo>
                    <a:pt x="22295" y="302"/>
                  </a:lnTo>
                  <a:lnTo>
                    <a:pt x="21001" y="542"/>
                  </a:lnTo>
                  <a:lnTo>
                    <a:pt x="19707" y="843"/>
                  </a:lnTo>
                  <a:lnTo>
                    <a:pt x="18474" y="1204"/>
                  </a:lnTo>
                  <a:lnTo>
                    <a:pt x="17270" y="1595"/>
                  </a:lnTo>
                  <a:lnTo>
                    <a:pt x="16067" y="2077"/>
                  </a:lnTo>
                  <a:lnTo>
                    <a:pt x="14893" y="2618"/>
                  </a:lnTo>
                  <a:lnTo>
                    <a:pt x="13780" y="3190"/>
                  </a:lnTo>
                  <a:lnTo>
                    <a:pt x="12667" y="3822"/>
                  </a:lnTo>
                  <a:lnTo>
                    <a:pt x="11614" y="4514"/>
                  </a:lnTo>
                  <a:lnTo>
                    <a:pt x="10561" y="5236"/>
                  </a:lnTo>
                  <a:lnTo>
                    <a:pt x="9568" y="6018"/>
                  </a:lnTo>
                  <a:lnTo>
                    <a:pt x="8635" y="6830"/>
                  </a:lnTo>
                  <a:lnTo>
                    <a:pt x="7703" y="7703"/>
                  </a:lnTo>
                  <a:lnTo>
                    <a:pt x="6830" y="8635"/>
                  </a:lnTo>
                  <a:lnTo>
                    <a:pt x="6018" y="9568"/>
                  </a:lnTo>
                  <a:lnTo>
                    <a:pt x="5236" y="10561"/>
                  </a:lnTo>
                  <a:lnTo>
                    <a:pt x="4514" y="11614"/>
                  </a:lnTo>
                  <a:lnTo>
                    <a:pt x="3822" y="12667"/>
                  </a:lnTo>
                  <a:lnTo>
                    <a:pt x="3190" y="13780"/>
                  </a:lnTo>
                  <a:lnTo>
                    <a:pt x="2618" y="14893"/>
                  </a:lnTo>
                  <a:lnTo>
                    <a:pt x="2077" y="16067"/>
                  </a:lnTo>
                  <a:lnTo>
                    <a:pt x="1595" y="17270"/>
                  </a:lnTo>
                  <a:lnTo>
                    <a:pt x="1204" y="18474"/>
                  </a:lnTo>
                  <a:lnTo>
                    <a:pt x="843" y="19737"/>
                  </a:lnTo>
                  <a:lnTo>
                    <a:pt x="542" y="21001"/>
                  </a:lnTo>
                  <a:lnTo>
                    <a:pt x="302" y="22294"/>
                  </a:lnTo>
                  <a:lnTo>
                    <a:pt x="151" y="23588"/>
                  </a:lnTo>
                  <a:lnTo>
                    <a:pt x="31" y="24942"/>
                  </a:lnTo>
                  <a:lnTo>
                    <a:pt x="1" y="26266"/>
                  </a:lnTo>
                  <a:lnTo>
                    <a:pt x="31" y="27620"/>
                  </a:lnTo>
                  <a:lnTo>
                    <a:pt x="151" y="28974"/>
                  </a:lnTo>
                  <a:lnTo>
                    <a:pt x="302" y="30267"/>
                  </a:lnTo>
                  <a:lnTo>
                    <a:pt x="542" y="31561"/>
                  </a:lnTo>
                  <a:lnTo>
                    <a:pt x="843" y="32825"/>
                  </a:lnTo>
                  <a:lnTo>
                    <a:pt x="1204" y="34088"/>
                  </a:lnTo>
                  <a:lnTo>
                    <a:pt x="1595" y="35292"/>
                  </a:lnTo>
                  <a:lnTo>
                    <a:pt x="2077" y="36495"/>
                  </a:lnTo>
                  <a:lnTo>
                    <a:pt x="2618" y="37668"/>
                  </a:lnTo>
                  <a:lnTo>
                    <a:pt x="3190" y="38782"/>
                  </a:lnTo>
                  <a:lnTo>
                    <a:pt x="3822" y="39895"/>
                  </a:lnTo>
                  <a:lnTo>
                    <a:pt x="4514" y="40948"/>
                  </a:lnTo>
                  <a:lnTo>
                    <a:pt x="5236" y="41971"/>
                  </a:lnTo>
                  <a:lnTo>
                    <a:pt x="6018" y="42964"/>
                  </a:lnTo>
                  <a:lnTo>
                    <a:pt x="6830" y="43926"/>
                  </a:lnTo>
                  <a:lnTo>
                    <a:pt x="7703" y="44829"/>
                  </a:lnTo>
                  <a:lnTo>
                    <a:pt x="8635" y="45701"/>
                  </a:lnTo>
                  <a:lnTo>
                    <a:pt x="9568" y="46544"/>
                  </a:lnTo>
                  <a:lnTo>
                    <a:pt x="10561" y="47326"/>
                  </a:lnTo>
                  <a:lnTo>
                    <a:pt x="11614" y="48048"/>
                  </a:lnTo>
                  <a:lnTo>
                    <a:pt x="12667" y="48740"/>
                  </a:lnTo>
                  <a:lnTo>
                    <a:pt x="13780" y="49372"/>
                  </a:lnTo>
                  <a:lnTo>
                    <a:pt x="14893" y="49944"/>
                  </a:lnTo>
                  <a:lnTo>
                    <a:pt x="16067" y="50485"/>
                  </a:lnTo>
                  <a:lnTo>
                    <a:pt x="17270" y="50936"/>
                  </a:lnTo>
                  <a:lnTo>
                    <a:pt x="18474" y="51358"/>
                  </a:lnTo>
                  <a:lnTo>
                    <a:pt x="19707" y="51719"/>
                  </a:lnTo>
                  <a:lnTo>
                    <a:pt x="21001" y="52020"/>
                  </a:lnTo>
                  <a:lnTo>
                    <a:pt x="22295" y="52230"/>
                  </a:lnTo>
                  <a:lnTo>
                    <a:pt x="23588" y="52411"/>
                  </a:lnTo>
                  <a:lnTo>
                    <a:pt x="24942" y="52501"/>
                  </a:lnTo>
                  <a:lnTo>
                    <a:pt x="26266" y="52531"/>
                  </a:lnTo>
                  <a:lnTo>
                    <a:pt x="27620" y="52501"/>
                  </a:lnTo>
                  <a:lnTo>
                    <a:pt x="28974" y="52411"/>
                  </a:lnTo>
                  <a:lnTo>
                    <a:pt x="30267" y="52230"/>
                  </a:lnTo>
                  <a:lnTo>
                    <a:pt x="31561" y="52020"/>
                  </a:lnTo>
                  <a:lnTo>
                    <a:pt x="32825" y="51719"/>
                  </a:lnTo>
                  <a:lnTo>
                    <a:pt x="34088" y="51358"/>
                  </a:lnTo>
                  <a:lnTo>
                    <a:pt x="35292" y="50936"/>
                  </a:lnTo>
                  <a:lnTo>
                    <a:pt x="36495" y="50485"/>
                  </a:lnTo>
                  <a:lnTo>
                    <a:pt x="37669" y="49944"/>
                  </a:lnTo>
                  <a:lnTo>
                    <a:pt x="38782" y="49372"/>
                  </a:lnTo>
                  <a:lnTo>
                    <a:pt x="39895" y="48740"/>
                  </a:lnTo>
                  <a:lnTo>
                    <a:pt x="40948" y="48048"/>
                  </a:lnTo>
                  <a:lnTo>
                    <a:pt x="41971" y="47326"/>
                  </a:lnTo>
                  <a:lnTo>
                    <a:pt x="42964" y="46544"/>
                  </a:lnTo>
                  <a:lnTo>
                    <a:pt x="43926" y="45701"/>
                  </a:lnTo>
                  <a:lnTo>
                    <a:pt x="44829" y="44829"/>
                  </a:lnTo>
                  <a:lnTo>
                    <a:pt x="45702" y="43926"/>
                  </a:lnTo>
                  <a:lnTo>
                    <a:pt x="46544" y="42964"/>
                  </a:lnTo>
                  <a:lnTo>
                    <a:pt x="47326" y="41971"/>
                  </a:lnTo>
                  <a:lnTo>
                    <a:pt x="48048" y="40948"/>
                  </a:lnTo>
                  <a:lnTo>
                    <a:pt x="48740" y="39895"/>
                  </a:lnTo>
                  <a:lnTo>
                    <a:pt x="49372" y="38782"/>
                  </a:lnTo>
                  <a:lnTo>
                    <a:pt x="49944" y="37668"/>
                  </a:lnTo>
                  <a:lnTo>
                    <a:pt x="50485" y="36495"/>
                  </a:lnTo>
                  <a:lnTo>
                    <a:pt x="50936" y="35292"/>
                  </a:lnTo>
                  <a:lnTo>
                    <a:pt x="51358" y="34088"/>
                  </a:lnTo>
                  <a:lnTo>
                    <a:pt x="51719" y="32825"/>
                  </a:lnTo>
                  <a:lnTo>
                    <a:pt x="52020" y="31561"/>
                  </a:lnTo>
                  <a:lnTo>
                    <a:pt x="52230" y="30267"/>
                  </a:lnTo>
                  <a:lnTo>
                    <a:pt x="52411" y="28974"/>
                  </a:lnTo>
                  <a:lnTo>
                    <a:pt x="52501" y="27620"/>
                  </a:lnTo>
                  <a:lnTo>
                    <a:pt x="52531" y="26266"/>
                  </a:lnTo>
                  <a:lnTo>
                    <a:pt x="52501" y="24942"/>
                  </a:lnTo>
                  <a:lnTo>
                    <a:pt x="52411" y="23588"/>
                  </a:lnTo>
                  <a:lnTo>
                    <a:pt x="52230" y="22294"/>
                  </a:lnTo>
                  <a:lnTo>
                    <a:pt x="52020" y="21001"/>
                  </a:lnTo>
                  <a:lnTo>
                    <a:pt x="51719" y="19737"/>
                  </a:lnTo>
                  <a:lnTo>
                    <a:pt x="51358" y="18474"/>
                  </a:lnTo>
                  <a:lnTo>
                    <a:pt x="50936" y="17270"/>
                  </a:lnTo>
                  <a:lnTo>
                    <a:pt x="50485" y="16067"/>
                  </a:lnTo>
                  <a:lnTo>
                    <a:pt x="49944" y="14893"/>
                  </a:lnTo>
                  <a:lnTo>
                    <a:pt x="49372" y="13780"/>
                  </a:lnTo>
                  <a:lnTo>
                    <a:pt x="48740" y="12667"/>
                  </a:lnTo>
                  <a:lnTo>
                    <a:pt x="48048" y="11614"/>
                  </a:lnTo>
                  <a:lnTo>
                    <a:pt x="47326" y="10561"/>
                  </a:lnTo>
                  <a:lnTo>
                    <a:pt x="46544" y="9568"/>
                  </a:lnTo>
                  <a:lnTo>
                    <a:pt x="45702" y="8635"/>
                  </a:lnTo>
                  <a:lnTo>
                    <a:pt x="44829" y="7703"/>
                  </a:lnTo>
                  <a:lnTo>
                    <a:pt x="43926" y="6830"/>
                  </a:lnTo>
                  <a:lnTo>
                    <a:pt x="42964" y="6018"/>
                  </a:lnTo>
                  <a:lnTo>
                    <a:pt x="41971" y="5236"/>
                  </a:lnTo>
                  <a:lnTo>
                    <a:pt x="40948" y="4514"/>
                  </a:lnTo>
                  <a:lnTo>
                    <a:pt x="39895" y="3822"/>
                  </a:lnTo>
                  <a:lnTo>
                    <a:pt x="38782" y="3190"/>
                  </a:lnTo>
                  <a:lnTo>
                    <a:pt x="37669" y="2618"/>
                  </a:lnTo>
                  <a:lnTo>
                    <a:pt x="36495" y="2077"/>
                  </a:lnTo>
                  <a:lnTo>
                    <a:pt x="35292" y="1595"/>
                  </a:lnTo>
                  <a:lnTo>
                    <a:pt x="34088" y="1204"/>
                  </a:lnTo>
                  <a:lnTo>
                    <a:pt x="32825" y="843"/>
                  </a:lnTo>
                  <a:lnTo>
                    <a:pt x="31561" y="542"/>
                  </a:lnTo>
                  <a:lnTo>
                    <a:pt x="30267" y="302"/>
                  </a:lnTo>
                  <a:lnTo>
                    <a:pt x="28974" y="151"/>
                  </a:lnTo>
                  <a:lnTo>
                    <a:pt x="27620" y="31"/>
                  </a:lnTo>
                  <a:lnTo>
                    <a:pt x="26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77;p48">
              <a:extLst>
                <a:ext uri="{FF2B5EF4-FFF2-40B4-BE49-F238E27FC236}">
                  <a16:creationId xmlns:a16="http://schemas.microsoft.com/office/drawing/2014/main" id="{FC27D348-9246-5153-F5CE-AFC5D414A709}"/>
                </a:ext>
              </a:extLst>
            </p:cNvPr>
            <p:cNvSpPr/>
            <p:nvPr/>
          </p:nvSpPr>
          <p:spPr>
            <a:xfrm>
              <a:off x="4733250" y="4024451"/>
              <a:ext cx="1034249" cy="1034250"/>
            </a:xfrm>
            <a:custGeom>
              <a:avLst/>
              <a:gdLst/>
              <a:ahLst/>
              <a:cxnLst/>
              <a:rect l="l" t="t" r="r" b="b"/>
              <a:pathLst>
                <a:path w="41370" h="41370" extrusionOk="0">
                  <a:moveTo>
                    <a:pt x="20670" y="1445"/>
                  </a:moveTo>
                  <a:lnTo>
                    <a:pt x="21663" y="1475"/>
                  </a:lnTo>
                  <a:lnTo>
                    <a:pt x="22656" y="1535"/>
                  </a:lnTo>
                  <a:lnTo>
                    <a:pt x="23618" y="1685"/>
                  </a:lnTo>
                  <a:lnTo>
                    <a:pt x="24551" y="1836"/>
                  </a:lnTo>
                  <a:lnTo>
                    <a:pt x="25484" y="2047"/>
                  </a:lnTo>
                  <a:lnTo>
                    <a:pt x="26386" y="2317"/>
                  </a:lnTo>
                  <a:lnTo>
                    <a:pt x="27289" y="2618"/>
                  </a:lnTo>
                  <a:lnTo>
                    <a:pt x="28161" y="2949"/>
                  </a:lnTo>
                  <a:lnTo>
                    <a:pt x="29004" y="3340"/>
                  </a:lnTo>
                  <a:lnTo>
                    <a:pt x="29846" y="3761"/>
                  </a:lnTo>
                  <a:lnTo>
                    <a:pt x="30658" y="4243"/>
                  </a:lnTo>
                  <a:lnTo>
                    <a:pt x="31441" y="4754"/>
                  </a:lnTo>
                  <a:lnTo>
                    <a:pt x="32193" y="5266"/>
                  </a:lnTo>
                  <a:lnTo>
                    <a:pt x="32915" y="5837"/>
                  </a:lnTo>
                  <a:lnTo>
                    <a:pt x="33607" y="6439"/>
                  </a:lnTo>
                  <a:lnTo>
                    <a:pt x="34269" y="7101"/>
                  </a:lnTo>
                  <a:lnTo>
                    <a:pt x="34901" y="7763"/>
                  </a:lnTo>
                  <a:lnTo>
                    <a:pt x="35532" y="8455"/>
                  </a:lnTo>
                  <a:lnTo>
                    <a:pt x="36104" y="9177"/>
                  </a:lnTo>
                  <a:lnTo>
                    <a:pt x="36616" y="9929"/>
                  </a:lnTo>
                  <a:lnTo>
                    <a:pt x="37127" y="10711"/>
                  </a:lnTo>
                  <a:lnTo>
                    <a:pt x="37578" y="11524"/>
                  </a:lnTo>
                  <a:lnTo>
                    <a:pt x="38030" y="12366"/>
                  </a:lnTo>
                  <a:lnTo>
                    <a:pt x="38391" y="13208"/>
                  </a:lnTo>
                  <a:lnTo>
                    <a:pt x="38752" y="14081"/>
                  </a:lnTo>
                  <a:lnTo>
                    <a:pt x="39052" y="14984"/>
                  </a:lnTo>
                  <a:lnTo>
                    <a:pt x="39323" y="15886"/>
                  </a:lnTo>
                  <a:lnTo>
                    <a:pt x="39534" y="16819"/>
                  </a:lnTo>
                  <a:lnTo>
                    <a:pt x="39684" y="17751"/>
                  </a:lnTo>
                  <a:lnTo>
                    <a:pt x="39805" y="18714"/>
                  </a:lnTo>
                  <a:lnTo>
                    <a:pt x="39895" y="19707"/>
                  </a:lnTo>
                  <a:lnTo>
                    <a:pt x="39925" y="20670"/>
                  </a:lnTo>
                  <a:lnTo>
                    <a:pt x="39895" y="21663"/>
                  </a:lnTo>
                  <a:lnTo>
                    <a:pt x="39805" y="22656"/>
                  </a:lnTo>
                  <a:lnTo>
                    <a:pt x="39684" y="23618"/>
                  </a:lnTo>
                  <a:lnTo>
                    <a:pt x="39534" y="24551"/>
                  </a:lnTo>
                  <a:lnTo>
                    <a:pt x="39323" y="25484"/>
                  </a:lnTo>
                  <a:lnTo>
                    <a:pt x="39052" y="26386"/>
                  </a:lnTo>
                  <a:lnTo>
                    <a:pt x="38752" y="27289"/>
                  </a:lnTo>
                  <a:lnTo>
                    <a:pt x="38391" y="28161"/>
                  </a:lnTo>
                  <a:lnTo>
                    <a:pt x="38030" y="29004"/>
                  </a:lnTo>
                  <a:lnTo>
                    <a:pt x="37578" y="29846"/>
                  </a:lnTo>
                  <a:lnTo>
                    <a:pt x="37127" y="30658"/>
                  </a:lnTo>
                  <a:lnTo>
                    <a:pt x="36616" y="31441"/>
                  </a:lnTo>
                  <a:lnTo>
                    <a:pt x="36104" y="32193"/>
                  </a:lnTo>
                  <a:lnTo>
                    <a:pt x="35532" y="32915"/>
                  </a:lnTo>
                  <a:lnTo>
                    <a:pt x="34901" y="33607"/>
                  </a:lnTo>
                  <a:lnTo>
                    <a:pt x="34269" y="34269"/>
                  </a:lnTo>
                  <a:lnTo>
                    <a:pt x="33607" y="34901"/>
                  </a:lnTo>
                  <a:lnTo>
                    <a:pt x="32915" y="35532"/>
                  </a:lnTo>
                  <a:lnTo>
                    <a:pt x="32193" y="36104"/>
                  </a:lnTo>
                  <a:lnTo>
                    <a:pt x="31441" y="36616"/>
                  </a:lnTo>
                  <a:lnTo>
                    <a:pt x="30658" y="37127"/>
                  </a:lnTo>
                  <a:lnTo>
                    <a:pt x="29846" y="37578"/>
                  </a:lnTo>
                  <a:lnTo>
                    <a:pt x="29004" y="38030"/>
                  </a:lnTo>
                  <a:lnTo>
                    <a:pt x="28161" y="38391"/>
                  </a:lnTo>
                  <a:lnTo>
                    <a:pt x="27289" y="38752"/>
                  </a:lnTo>
                  <a:lnTo>
                    <a:pt x="26386" y="39052"/>
                  </a:lnTo>
                  <a:lnTo>
                    <a:pt x="25484" y="39323"/>
                  </a:lnTo>
                  <a:lnTo>
                    <a:pt x="24551" y="39534"/>
                  </a:lnTo>
                  <a:lnTo>
                    <a:pt x="23618" y="39684"/>
                  </a:lnTo>
                  <a:lnTo>
                    <a:pt x="22656" y="39805"/>
                  </a:lnTo>
                  <a:lnTo>
                    <a:pt x="21663" y="39895"/>
                  </a:lnTo>
                  <a:lnTo>
                    <a:pt x="20670" y="39925"/>
                  </a:lnTo>
                  <a:lnTo>
                    <a:pt x="19707" y="39895"/>
                  </a:lnTo>
                  <a:lnTo>
                    <a:pt x="18714" y="39805"/>
                  </a:lnTo>
                  <a:lnTo>
                    <a:pt x="17752" y="39684"/>
                  </a:lnTo>
                  <a:lnTo>
                    <a:pt x="16819" y="39534"/>
                  </a:lnTo>
                  <a:lnTo>
                    <a:pt x="15886" y="39323"/>
                  </a:lnTo>
                  <a:lnTo>
                    <a:pt x="14984" y="39052"/>
                  </a:lnTo>
                  <a:lnTo>
                    <a:pt x="14081" y="38752"/>
                  </a:lnTo>
                  <a:lnTo>
                    <a:pt x="13209" y="38391"/>
                  </a:lnTo>
                  <a:lnTo>
                    <a:pt x="12366" y="38030"/>
                  </a:lnTo>
                  <a:lnTo>
                    <a:pt x="11524" y="37578"/>
                  </a:lnTo>
                  <a:lnTo>
                    <a:pt x="10711" y="37127"/>
                  </a:lnTo>
                  <a:lnTo>
                    <a:pt x="9929" y="36616"/>
                  </a:lnTo>
                  <a:lnTo>
                    <a:pt x="9177" y="36104"/>
                  </a:lnTo>
                  <a:lnTo>
                    <a:pt x="8455" y="35532"/>
                  </a:lnTo>
                  <a:lnTo>
                    <a:pt x="7763" y="34901"/>
                  </a:lnTo>
                  <a:lnTo>
                    <a:pt x="7101" y="34269"/>
                  </a:lnTo>
                  <a:lnTo>
                    <a:pt x="6439" y="33607"/>
                  </a:lnTo>
                  <a:lnTo>
                    <a:pt x="5837" y="32915"/>
                  </a:lnTo>
                  <a:lnTo>
                    <a:pt x="5266" y="32193"/>
                  </a:lnTo>
                  <a:lnTo>
                    <a:pt x="4724" y="31441"/>
                  </a:lnTo>
                  <a:lnTo>
                    <a:pt x="4243" y="30658"/>
                  </a:lnTo>
                  <a:lnTo>
                    <a:pt x="3761" y="29846"/>
                  </a:lnTo>
                  <a:lnTo>
                    <a:pt x="3340" y="29004"/>
                  </a:lnTo>
                  <a:lnTo>
                    <a:pt x="2949" y="28161"/>
                  </a:lnTo>
                  <a:lnTo>
                    <a:pt x="2618" y="27289"/>
                  </a:lnTo>
                  <a:lnTo>
                    <a:pt x="2317" y="26386"/>
                  </a:lnTo>
                  <a:lnTo>
                    <a:pt x="2047" y="25484"/>
                  </a:lnTo>
                  <a:lnTo>
                    <a:pt x="1836" y="24551"/>
                  </a:lnTo>
                  <a:lnTo>
                    <a:pt x="1686" y="23618"/>
                  </a:lnTo>
                  <a:lnTo>
                    <a:pt x="1535" y="22656"/>
                  </a:lnTo>
                  <a:lnTo>
                    <a:pt x="1475" y="21663"/>
                  </a:lnTo>
                  <a:lnTo>
                    <a:pt x="1445" y="20670"/>
                  </a:lnTo>
                  <a:lnTo>
                    <a:pt x="1475" y="19707"/>
                  </a:lnTo>
                  <a:lnTo>
                    <a:pt x="1535" y="18714"/>
                  </a:lnTo>
                  <a:lnTo>
                    <a:pt x="1686" y="17751"/>
                  </a:lnTo>
                  <a:lnTo>
                    <a:pt x="1836" y="16819"/>
                  </a:lnTo>
                  <a:lnTo>
                    <a:pt x="2047" y="15886"/>
                  </a:lnTo>
                  <a:lnTo>
                    <a:pt x="2317" y="14984"/>
                  </a:lnTo>
                  <a:lnTo>
                    <a:pt x="2618" y="14081"/>
                  </a:lnTo>
                  <a:lnTo>
                    <a:pt x="2949" y="13208"/>
                  </a:lnTo>
                  <a:lnTo>
                    <a:pt x="3340" y="12366"/>
                  </a:lnTo>
                  <a:lnTo>
                    <a:pt x="3761" y="11524"/>
                  </a:lnTo>
                  <a:lnTo>
                    <a:pt x="4243" y="10711"/>
                  </a:lnTo>
                  <a:lnTo>
                    <a:pt x="4724" y="9929"/>
                  </a:lnTo>
                  <a:lnTo>
                    <a:pt x="5266" y="9177"/>
                  </a:lnTo>
                  <a:lnTo>
                    <a:pt x="5837" y="8455"/>
                  </a:lnTo>
                  <a:lnTo>
                    <a:pt x="6439" y="7763"/>
                  </a:lnTo>
                  <a:lnTo>
                    <a:pt x="7101" y="7101"/>
                  </a:lnTo>
                  <a:lnTo>
                    <a:pt x="7763" y="6439"/>
                  </a:lnTo>
                  <a:lnTo>
                    <a:pt x="8455" y="5837"/>
                  </a:lnTo>
                  <a:lnTo>
                    <a:pt x="9177" y="5266"/>
                  </a:lnTo>
                  <a:lnTo>
                    <a:pt x="9929" y="4754"/>
                  </a:lnTo>
                  <a:lnTo>
                    <a:pt x="10711" y="4243"/>
                  </a:lnTo>
                  <a:lnTo>
                    <a:pt x="11524" y="3761"/>
                  </a:lnTo>
                  <a:lnTo>
                    <a:pt x="12366" y="3340"/>
                  </a:lnTo>
                  <a:lnTo>
                    <a:pt x="13209" y="2949"/>
                  </a:lnTo>
                  <a:lnTo>
                    <a:pt x="14081" y="2618"/>
                  </a:lnTo>
                  <a:lnTo>
                    <a:pt x="14984" y="2317"/>
                  </a:lnTo>
                  <a:lnTo>
                    <a:pt x="15886" y="2047"/>
                  </a:lnTo>
                  <a:lnTo>
                    <a:pt x="16819" y="1836"/>
                  </a:lnTo>
                  <a:lnTo>
                    <a:pt x="17752" y="1685"/>
                  </a:lnTo>
                  <a:lnTo>
                    <a:pt x="18714" y="1535"/>
                  </a:lnTo>
                  <a:lnTo>
                    <a:pt x="19707" y="1475"/>
                  </a:lnTo>
                  <a:lnTo>
                    <a:pt x="20670" y="1445"/>
                  </a:lnTo>
                  <a:close/>
                  <a:moveTo>
                    <a:pt x="20670" y="1"/>
                  </a:moveTo>
                  <a:lnTo>
                    <a:pt x="19617" y="31"/>
                  </a:lnTo>
                  <a:lnTo>
                    <a:pt x="18564" y="91"/>
                  </a:lnTo>
                  <a:lnTo>
                    <a:pt x="17541" y="241"/>
                  </a:lnTo>
                  <a:lnTo>
                    <a:pt x="16518" y="422"/>
                  </a:lnTo>
                  <a:lnTo>
                    <a:pt x="15525" y="632"/>
                  </a:lnTo>
                  <a:lnTo>
                    <a:pt x="14532" y="933"/>
                  </a:lnTo>
                  <a:lnTo>
                    <a:pt x="13570" y="1234"/>
                  </a:lnTo>
                  <a:lnTo>
                    <a:pt x="12637" y="1625"/>
                  </a:lnTo>
                  <a:lnTo>
                    <a:pt x="11704" y="2047"/>
                  </a:lnTo>
                  <a:lnTo>
                    <a:pt x="10832" y="2498"/>
                  </a:lnTo>
                  <a:lnTo>
                    <a:pt x="9959" y="2979"/>
                  </a:lnTo>
                  <a:lnTo>
                    <a:pt x="9117" y="3521"/>
                  </a:lnTo>
                  <a:lnTo>
                    <a:pt x="8304" y="4092"/>
                  </a:lnTo>
                  <a:lnTo>
                    <a:pt x="7522" y="4724"/>
                  </a:lnTo>
                  <a:lnTo>
                    <a:pt x="6770" y="5386"/>
                  </a:lnTo>
                  <a:lnTo>
                    <a:pt x="6048" y="6048"/>
                  </a:lnTo>
                  <a:lnTo>
                    <a:pt x="5386" y="6770"/>
                  </a:lnTo>
                  <a:lnTo>
                    <a:pt x="4724" y="7522"/>
                  </a:lnTo>
                  <a:lnTo>
                    <a:pt x="4092" y="8304"/>
                  </a:lnTo>
                  <a:lnTo>
                    <a:pt x="3521" y="9117"/>
                  </a:lnTo>
                  <a:lnTo>
                    <a:pt x="2979" y="9959"/>
                  </a:lnTo>
                  <a:lnTo>
                    <a:pt x="2498" y="10832"/>
                  </a:lnTo>
                  <a:lnTo>
                    <a:pt x="2047" y="11734"/>
                  </a:lnTo>
                  <a:lnTo>
                    <a:pt x="1625" y="12637"/>
                  </a:lnTo>
                  <a:lnTo>
                    <a:pt x="1234" y="13570"/>
                  </a:lnTo>
                  <a:lnTo>
                    <a:pt x="933" y="14532"/>
                  </a:lnTo>
                  <a:lnTo>
                    <a:pt x="633" y="15525"/>
                  </a:lnTo>
                  <a:lnTo>
                    <a:pt x="422" y="16518"/>
                  </a:lnTo>
                  <a:lnTo>
                    <a:pt x="241" y="17541"/>
                  </a:lnTo>
                  <a:lnTo>
                    <a:pt x="91" y="18564"/>
                  </a:lnTo>
                  <a:lnTo>
                    <a:pt x="31" y="19617"/>
                  </a:lnTo>
                  <a:lnTo>
                    <a:pt x="1" y="20670"/>
                  </a:lnTo>
                  <a:lnTo>
                    <a:pt x="31" y="21753"/>
                  </a:lnTo>
                  <a:lnTo>
                    <a:pt x="91" y="22806"/>
                  </a:lnTo>
                  <a:lnTo>
                    <a:pt x="241" y="23829"/>
                  </a:lnTo>
                  <a:lnTo>
                    <a:pt x="422" y="24852"/>
                  </a:lnTo>
                  <a:lnTo>
                    <a:pt x="633" y="25845"/>
                  </a:lnTo>
                  <a:lnTo>
                    <a:pt x="933" y="26838"/>
                  </a:lnTo>
                  <a:lnTo>
                    <a:pt x="1234" y="27800"/>
                  </a:lnTo>
                  <a:lnTo>
                    <a:pt x="1625" y="28733"/>
                  </a:lnTo>
                  <a:lnTo>
                    <a:pt x="2047" y="29636"/>
                  </a:lnTo>
                  <a:lnTo>
                    <a:pt x="2498" y="30538"/>
                  </a:lnTo>
                  <a:lnTo>
                    <a:pt x="2979" y="31411"/>
                  </a:lnTo>
                  <a:lnTo>
                    <a:pt x="3521" y="32253"/>
                  </a:lnTo>
                  <a:lnTo>
                    <a:pt x="4092" y="33065"/>
                  </a:lnTo>
                  <a:lnTo>
                    <a:pt x="4724" y="33848"/>
                  </a:lnTo>
                  <a:lnTo>
                    <a:pt x="5386" y="34600"/>
                  </a:lnTo>
                  <a:lnTo>
                    <a:pt x="6048" y="35322"/>
                  </a:lnTo>
                  <a:lnTo>
                    <a:pt x="6770" y="35984"/>
                  </a:lnTo>
                  <a:lnTo>
                    <a:pt x="7522" y="36646"/>
                  </a:lnTo>
                  <a:lnTo>
                    <a:pt x="8304" y="37247"/>
                  </a:lnTo>
                  <a:lnTo>
                    <a:pt x="9117" y="37849"/>
                  </a:lnTo>
                  <a:lnTo>
                    <a:pt x="9959" y="38391"/>
                  </a:lnTo>
                  <a:lnTo>
                    <a:pt x="10832" y="38872"/>
                  </a:lnTo>
                  <a:lnTo>
                    <a:pt x="11704" y="39323"/>
                  </a:lnTo>
                  <a:lnTo>
                    <a:pt x="12637" y="39744"/>
                  </a:lnTo>
                  <a:lnTo>
                    <a:pt x="13570" y="40105"/>
                  </a:lnTo>
                  <a:lnTo>
                    <a:pt x="14532" y="40436"/>
                  </a:lnTo>
                  <a:lnTo>
                    <a:pt x="15525" y="40737"/>
                  </a:lnTo>
                  <a:lnTo>
                    <a:pt x="16518" y="40948"/>
                  </a:lnTo>
                  <a:lnTo>
                    <a:pt x="17541" y="41128"/>
                  </a:lnTo>
                  <a:lnTo>
                    <a:pt x="18564" y="41279"/>
                  </a:lnTo>
                  <a:lnTo>
                    <a:pt x="19617" y="41339"/>
                  </a:lnTo>
                  <a:lnTo>
                    <a:pt x="20670" y="41369"/>
                  </a:lnTo>
                  <a:lnTo>
                    <a:pt x="21753" y="41339"/>
                  </a:lnTo>
                  <a:lnTo>
                    <a:pt x="22806" y="41279"/>
                  </a:lnTo>
                  <a:lnTo>
                    <a:pt x="23829" y="41128"/>
                  </a:lnTo>
                  <a:lnTo>
                    <a:pt x="24852" y="40948"/>
                  </a:lnTo>
                  <a:lnTo>
                    <a:pt x="25845" y="40737"/>
                  </a:lnTo>
                  <a:lnTo>
                    <a:pt x="26838" y="40436"/>
                  </a:lnTo>
                  <a:lnTo>
                    <a:pt x="27800" y="40105"/>
                  </a:lnTo>
                  <a:lnTo>
                    <a:pt x="28733" y="39744"/>
                  </a:lnTo>
                  <a:lnTo>
                    <a:pt x="29636" y="39323"/>
                  </a:lnTo>
                  <a:lnTo>
                    <a:pt x="30538" y="38872"/>
                  </a:lnTo>
                  <a:lnTo>
                    <a:pt x="31411" y="38391"/>
                  </a:lnTo>
                  <a:lnTo>
                    <a:pt x="32253" y="37849"/>
                  </a:lnTo>
                  <a:lnTo>
                    <a:pt x="33065" y="37247"/>
                  </a:lnTo>
                  <a:lnTo>
                    <a:pt x="33848" y="36646"/>
                  </a:lnTo>
                  <a:lnTo>
                    <a:pt x="34600" y="35984"/>
                  </a:lnTo>
                  <a:lnTo>
                    <a:pt x="35322" y="35322"/>
                  </a:lnTo>
                  <a:lnTo>
                    <a:pt x="35984" y="34600"/>
                  </a:lnTo>
                  <a:lnTo>
                    <a:pt x="36646" y="33848"/>
                  </a:lnTo>
                  <a:lnTo>
                    <a:pt x="37247" y="33065"/>
                  </a:lnTo>
                  <a:lnTo>
                    <a:pt x="37849" y="32253"/>
                  </a:lnTo>
                  <a:lnTo>
                    <a:pt x="38391" y="31411"/>
                  </a:lnTo>
                  <a:lnTo>
                    <a:pt x="38872" y="30538"/>
                  </a:lnTo>
                  <a:lnTo>
                    <a:pt x="39323" y="29636"/>
                  </a:lnTo>
                  <a:lnTo>
                    <a:pt x="39744" y="28733"/>
                  </a:lnTo>
                  <a:lnTo>
                    <a:pt x="40106" y="27800"/>
                  </a:lnTo>
                  <a:lnTo>
                    <a:pt x="40436" y="26838"/>
                  </a:lnTo>
                  <a:lnTo>
                    <a:pt x="40737" y="25845"/>
                  </a:lnTo>
                  <a:lnTo>
                    <a:pt x="40948" y="24852"/>
                  </a:lnTo>
                  <a:lnTo>
                    <a:pt x="41128" y="23829"/>
                  </a:lnTo>
                  <a:lnTo>
                    <a:pt x="41279" y="22806"/>
                  </a:lnTo>
                  <a:lnTo>
                    <a:pt x="41339" y="21753"/>
                  </a:lnTo>
                  <a:lnTo>
                    <a:pt x="41369" y="20670"/>
                  </a:lnTo>
                  <a:lnTo>
                    <a:pt x="41339" y="19617"/>
                  </a:lnTo>
                  <a:lnTo>
                    <a:pt x="41279" y="18564"/>
                  </a:lnTo>
                  <a:lnTo>
                    <a:pt x="41128" y="17541"/>
                  </a:lnTo>
                  <a:lnTo>
                    <a:pt x="40948" y="16518"/>
                  </a:lnTo>
                  <a:lnTo>
                    <a:pt x="40737" y="15525"/>
                  </a:lnTo>
                  <a:lnTo>
                    <a:pt x="40436" y="14532"/>
                  </a:lnTo>
                  <a:lnTo>
                    <a:pt x="40106" y="13570"/>
                  </a:lnTo>
                  <a:lnTo>
                    <a:pt x="39744" y="12637"/>
                  </a:lnTo>
                  <a:lnTo>
                    <a:pt x="39323" y="11734"/>
                  </a:lnTo>
                  <a:lnTo>
                    <a:pt x="38872" y="10832"/>
                  </a:lnTo>
                  <a:lnTo>
                    <a:pt x="38391" y="9959"/>
                  </a:lnTo>
                  <a:lnTo>
                    <a:pt x="37849" y="9117"/>
                  </a:lnTo>
                  <a:lnTo>
                    <a:pt x="37247" y="8304"/>
                  </a:lnTo>
                  <a:lnTo>
                    <a:pt x="36646" y="7522"/>
                  </a:lnTo>
                  <a:lnTo>
                    <a:pt x="35984" y="6770"/>
                  </a:lnTo>
                  <a:lnTo>
                    <a:pt x="35322" y="6048"/>
                  </a:lnTo>
                  <a:lnTo>
                    <a:pt x="34600" y="5386"/>
                  </a:lnTo>
                  <a:lnTo>
                    <a:pt x="33848" y="4724"/>
                  </a:lnTo>
                  <a:lnTo>
                    <a:pt x="33065" y="4092"/>
                  </a:lnTo>
                  <a:lnTo>
                    <a:pt x="32253" y="3521"/>
                  </a:lnTo>
                  <a:lnTo>
                    <a:pt x="31411" y="2979"/>
                  </a:lnTo>
                  <a:lnTo>
                    <a:pt x="30538" y="2498"/>
                  </a:lnTo>
                  <a:lnTo>
                    <a:pt x="29636" y="2047"/>
                  </a:lnTo>
                  <a:lnTo>
                    <a:pt x="28733" y="1625"/>
                  </a:lnTo>
                  <a:lnTo>
                    <a:pt x="27800" y="1234"/>
                  </a:lnTo>
                  <a:lnTo>
                    <a:pt x="26838" y="933"/>
                  </a:lnTo>
                  <a:lnTo>
                    <a:pt x="25845" y="632"/>
                  </a:lnTo>
                  <a:lnTo>
                    <a:pt x="24852" y="422"/>
                  </a:lnTo>
                  <a:lnTo>
                    <a:pt x="23829" y="241"/>
                  </a:lnTo>
                  <a:lnTo>
                    <a:pt x="22806" y="91"/>
                  </a:lnTo>
                  <a:lnTo>
                    <a:pt x="21753" y="31"/>
                  </a:lnTo>
                  <a:lnTo>
                    <a:pt x="20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8;p48">
              <a:extLst>
                <a:ext uri="{FF2B5EF4-FFF2-40B4-BE49-F238E27FC236}">
                  <a16:creationId xmlns:a16="http://schemas.microsoft.com/office/drawing/2014/main" id="{EF1C1218-D570-B267-35D4-BB5421499574}"/>
                </a:ext>
              </a:extLst>
            </p:cNvPr>
            <p:cNvSpPr/>
            <p:nvPr/>
          </p:nvSpPr>
          <p:spPr>
            <a:xfrm>
              <a:off x="4872400" y="4163600"/>
              <a:ext cx="755950" cy="755950"/>
            </a:xfrm>
            <a:custGeom>
              <a:avLst/>
              <a:gdLst/>
              <a:ahLst/>
              <a:cxnLst/>
              <a:rect l="l" t="t" r="r" b="b"/>
              <a:pathLst>
                <a:path w="30238" h="30238" extrusionOk="0">
                  <a:moveTo>
                    <a:pt x="15104" y="1445"/>
                  </a:moveTo>
                  <a:lnTo>
                    <a:pt x="15826" y="1475"/>
                  </a:lnTo>
                  <a:lnTo>
                    <a:pt x="16518" y="1535"/>
                  </a:lnTo>
                  <a:lnTo>
                    <a:pt x="17180" y="1625"/>
                  </a:lnTo>
                  <a:lnTo>
                    <a:pt x="17872" y="1746"/>
                  </a:lnTo>
                  <a:lnTo>
                    <a:pt x="18534" y="1896"/>
                  </a:lnTo>
                  <a:lnTo>
                    <a:pt x="19166" y="2077"/>
                  </a:lnTo>
                  <a:lnTo>
                    <a:pt x="19797" y="2287"/>
                  </a:lnTo>
                  <a:lnTo>
                    <a:pt x="20429" y="2528"/>
                  </a:lnTo>
                  <a:lnTo>
                    <a:pt x="21031" y="2799"/>
                  </a:lnTo>
                  <a:lnTo>
                    <a:pt x="21633" y="3099"/>
                  </a:lnTo>
                  <a:lnTo>
                    <a:pt x="22204" y="3430"/>
                  </a:lnTo>
                  <a:lnTo>
                    <a:pt x="22746" y="3791"/>
                  </a:lnTo>
                  <a:lnTo>
                    <a:pt x="23287" y="4183"/>
                  </a:lnTo>
                  <a:lnTo>
                    <a:pt x="23799" y="4574"/>
                  </a:lnTo>
                  <a:lnTo>
                    <a:pt x="24310" y="5025"/>
                  </a:lnTo>
                  <a:lnTo>
                    <a:pt x="24762" y="5476"/>
                  </a:lnTo>
                  <a:lnTo>
                    <a:pt x="25213" y="5928"/>
                  </a:lnTo>
                  <a:lnTo>
                    <a:pt x="25664" y="6439"/>
                  </a:lnTo>
                  <a:lnTo>
                    <a:pt x="26055" y="6950"/>
                  </a:lnTo>
                  <a:lnTo>
                    <a:pt x="26446" y="7492"/>
                  </a:lnTo>
                  <a:lnTo>
                    <a:pt x="26807" y="8034"/>
                  </a:lnTo>
                  <a:lnTo>
                    <a:pt x="27138" y="8605"/>
                  </a:lnTo>
                  <a:lnTo>
                    <a:pt x="27439" y="9207"/>
                  </a:lnTo>
                  <a:lnTo>
                    <a:pt x="27710" y="9809"/>
                  </a:lnTo>
                  <a:lnTo>
                    <a:pt x="27951" y="10410"/>
                  </a:lnTo>
                  <a:lnTo>
                    <a:pt x="28161" y="11072"/>
                  </a:lnTo>
                  <a:lnTo>
                    <a:pt x="28342" y="11704"/>
                  </a:lnTo>
                  <a:lnTo>
                    <a:pt x="28492" y="12366"/>
                  </a:lnTo>
                  <a:lnTo>
                    <a:pt x="28613" y="13028"/>
                  </a:lnTo>
                  <a:lnTo>
                    <a:pt x="28703" y="13720"/>
                  </a:lnTo>
                  <a:lnTo>
                    <a:pt x="28763" y="14412"/>
                  </a:lnTo>
                  <a:lnTo>
                    <a:pt x="28763" y="15104"/>
                  </a:lnTo>
                  <a:lnTo>
                    <a:pt x="28763" y="15826"/>
                  </a:lnTo>
                  <a:lnTo>
                    <a:pt x="28703" y="16518"/>
                  </a:lnTo>
                  <a:lnTo>
                    <a:pt x="28613" y="17180"/>
                  </a:lnTo>
                  <a:lnTo>
                    <a:pt x="28492" y="17872"/>
                  </a:lnTo>
                  <a:lnTo>
                    <a:pt x="28342" y="18534"/>
                  </a:lnTo>
                  <a:lnTo>
                    <a:pt x="28161" y="19165"/>
                  </a:lnTo>
                  <a:lnTo>
                    <a:pt x="27951" y="19797"/>
                  </a:lnTo>
                  <a:lnTo>
                    <a:pt x="27710" y="20429"/>
                  </a:lnTo>
                  <a:lnTo>
                    <a:pt x="27439" y="21031"/>
                  </a:lnTo>
                  <a:lnTo>
                    <a:pt x="27138" y="21633"/>
                  </a:lnTo>
                  <a:lnTo>
                    <a:pt x="26807" y="22204"/>
                  </a:lnTo>
                  <a:lnTo>
                    <a:pt x="26446" y="22746"/>
                  </a:lnTo>
                  <a:lnTo>
                    <a:pt x="26055" y="23287"/>
                  </a:lnTo>
                  <a:lnTo>
                    <a:pt x="25664" y="23799"/>
                  </a:lnTo>
                  <a:lnTo>
                    <a:pt x="25213" y="24310"/>
                  </a:lnTo>
                  <a:lnTo>
                    <a:pt x="24762" y="24761"/>
                  </a:lnTo>
                  <a:lnTo>
                    <a:pt x="24310" y="25213"/>
                  </a:lnTo>
                  <a:lnTo>
                    <a:pt x="23799" y="25664"/>
                  </a:lnTo>
                  <a:lnTo>
                    <a:pt x="23287" y="26055"/>
                  </a:lnTo>
                  <a:lnTo>
                    <a:pt x="22746" y="26446"/>
                  </a:lnTo>
                  <a:lnTo>
                    <a:pt x="22204" y="26807"/>
                  </a:lnTo>
                  <a:lnTo>
                    <a:pt x="21633" y="27138"/>
                  </a:lnTo>
                  <a:lnTo>
                    <a:pt x="21031" y="27439"/>
                  </a:lnTo>
                  <a:lnTo>
                    <a:pt x="20429" y="27710"/>
                  </a:lnTo>
                  <a:lnTo>
                    <a:pt x="19797" y="27951"/>
                  </a:lnTo>
                  <a:lnTo>
                    <a:pt x="19166" y="28161"/>
                  </a:lnTo>
                  <a:lnTo>
                    <a:pt x="18534" y="28342"/>
                  </a:lnTo>
                  <a:lnTo>
                    <a:pt x="17872" y="28492"/>
                  </a:lnTo>
                  <a:lnTo>
                    <a:pt x="17180" y="28613"/>
                  </a:lnTo>
                  <a:lnTo>
                    <a:pt x="16518" y="28703"/>
                  </a:lnTo>
                  <a:lnTo>
                    <a:pt x="15826" y="28763"/>
                  </a:lnTo>
                  <a:lnTo>
                    <a:pt x="14412" y="28763"/>
                  </a:lnTo>
                  <a:lnTo>
                    <a:pt x="13720" y="28703"/>
                  </a:lnTo>
                  <a:lnTo>
                    <a:pt x="13028" y="28613"/>
                  </a:lnTo>
                  <a:lnTo>
                    <a:pt x="12366" y="28492"/>
                  </a:lnTo>
                  <a:lnTo>
                    <a:pt x="11704" y="28342"/>
                  </a:lnTo>
                  <a:lnTo>
                    <a:pt x="11072" y="28161"/>
                  </a:lnTo>
                  <a:lnTo>
                    <a:pt x="10410" y="27951"/>
                  </a:lnTo>
                  <a:lnTo>
                    <a:pt x="9809" y="27710"/>
                  </a:lnTo>
                  <a:lnTo>
                    <a:pt x="9207" y="27439"/>
                  </a:lnTo>
                  <a:lnTo>
                    <a:pt x="8605" y="27138"/>
                  </a:lnTo>
                  <a:lnTo>
                    <a:pt x="8034" y="26807"/>
                  </a:lnTo>
                  <a:lnTo>
                    <a:pt x="7492" y="26446"/>
                  </a:lnTo>
                  <a:lnTo>
                    <a:pt x="6951" y="26055"/>
                  </a:lnTo>
                  <a:lnTo>
                    <a:pt x="6439" y="25664"/>
                  </a:lnTo>
                  <a:lnTo>
                    <a:pt x="5928" y="25213"/>
                  </a:lnTo>
                  <a:lnTo>
                    <a:pt x="5476" y="24761"/>
                  </a:lnTo>
                  <a:lnTo>
                    <a:pt x="5025" y="24310"/>
                  </a:lnTo>
                  <a:lnTo>
                    <a:pt x="4574" y="23799"/>
                  </a:lnTo>
                  <a:lnTo>
                    <a:pt x="4183" y="23287"/>
                  </a:lnTo>
                  <a:lnTo>
                    <a:pt x="3791" y="22746"/>
                  </a:lnTo>
                  <a:lnTo>
                    <a:pt x="3430" y="22204"/>
                  </a:lnTo>
                  <a:lnTo>
                    <a:pt x="3100" y="21633"/>
                  </a:lnTo>
                  <a:lnTo>
                    <a:pt x="2799" y="21031"/>
                  </a:lnTo>
                  <a:lnTo>
                    <a:pt x="2528" y="20429"/>
                  </a:lnTo>
                  <a:lnTo>
                    <a:pt x="2287" y="19797"/>
                  </a:lnTo>
                  <a:lnTo>
                    <a:pt x="2077" y="19165"/>
                  </a:lnTo>
                  <a:lnTo>
                    <a:pt x="1896" y="18534"/>
                  </a:lnTo>
                  <a:lnTo>
                    <a:pt x="1746" y="17872"/>
                  </a:lnTo>
                  <a:lnTo>
                    <a:pt x="1625" y="17180"/>
                  </a:lnTo>
                  <a:lnTo>
                    <a:pt x="1535" y="16518"/>
                  </a:lnTo>
                  <a:lnTo>
                    <a:pt x="1475" y="15826"/>
                  </a:lnTo>
                  <a:lnTo>
                    <a:pt x="1445" y="15104"/>
                  </a:lnTo>
                  <a:lnTo>
                    <a:pt x="1475" y="14412"/>
                  </a:lnTo>
                  <a:lnTo>
                    <a:pt x="1535" y="13720"/>
                  </a:lnTo>
                  <a:lnTo>
                    <a:pt x="1625" y="13028"/>
                  </a:lnTo>
                  <a:lnTo>
                    <a:pt x="1746" y="12366"/>
                  </a:lnTo>
                  <a:lnTo>
                    <a:pt x="1896" y="11704"/>
                  </a:lnTo>
                  <a:lnTo>
                    <a:pt x="2077" y="11072"/>
                  </a:lnTo>
                  <a:lnTo>
                    <a:pt x="2287" y="10410"/>
                  </a:lnTo>
                  <a:lnTo>
                    <a:pt x="2528" y="9809"/>
                  </a:lnTo>
                  <a:lnTo>
                    <a:pt x="2799" y="9207"/>
                  </a:lnTo>
                  <a:lnTo>
                    <a:pt x="3100" y="8605"/>
                  </a:lnTo>
                  <a:lnTo>
                    <a:pt x="3430" y="8034"/>
                  </a:lnTo>
                  <a:lnTo>
                    <a:pt x="3791" y="7492"/>
                  </a:lnTo>
                  <a:lnTo>
                    <a:pt x="4183" y="6950"/>
                  </a:lnTo>
                  <a:lnTo>
                    <a:pt x="4574" y="6439"/>
                  </a:lnTo>
                  <a:lnTo>
                    <a:pt x="5025" y="5928"/>
                  </a:lnTo>
                  <a:lnTo>
                    <a:pt x="5476" y="5476"/>
                  </a:lnTo>
                  <a:lnTo>
                    <a:pt x="5928" y="5025"/>
                  </a:lnTo>
                  <a:lnTo>
                    <a:pt x="6439" y="4574"/>
                  </a:lnTo>
                  <a:lnTo>
                    <a:pt x="6951" y="4183"/>
                  </a:lnTo>
                  <a:lnTo>
                    <a:pt x="7492" y="3791"/>
                  </a:lnTo>
                  <a:lnTo>
                    <a:pt x="8034" y="3430"/>
                  </a:lnTo>
                  <a:lnTo>
                    <a:pt x="8605" y="3099"/>
                  </a:lnTo>
                  <a:lnTo>
                    <a:pt x="9207" y="2799"/>
                  </a:lnTo>
                  <a:lnTo>
                    <a:pt x="9809" y="2528"/>
                  </a:lnTo>
                  <a:lnTo>
                    <a:pt x="10410" y="2287"/>
                  </a:lnTo>
                  <a:lnTo>
                    <a:pt x="11072" y="2077"/>
                  </a:lnTo>
                  <a:lnTo>
                    <a:pt x="11704" y="1896"/>
                  </a:lnTo>
                  <a:lnTo>
                    <a:pt x="12366" y="1746"/>
                  </a:lnTo>
                  <a:lnTo>
                    <a:pt x="13028" y="1625"/>
                  </a:lnTo>
                  <a:lnTo>
                    <a:pt x="13720" y="1535"/>
                  </a:lnTo>
                  <a:lnTo>
                    <a:pt x="14412" y="1475"/>
                  </a:lnTo>
                  <a:lnTo>
                    <a:pt x="15104" y="1445"/>
                  </a:lnTo>
                  <a:close/>
                  <a:moveTo>
                    <a:pt x="15104" y="1"/>
                  </a:moveTo>
                  <a:lnTo>
                    <a:pt x="14352" y="31"/>
                  </a:lnTo>
                  <a:lnTo>
                    <a:pt x="13569" y="61"/>
                  </a:lnTo>
                  <a:lnTo>
                    <a:pt x="12817" y="181"/>
                  </a:lnTo>
                  <a:lnTo>
                    <a:pt x="12065" y="301"/>
                  </a:lnTo>
                  <a:lnTo>
                    <a:pt x="11343" y="482"/>
                  </a:lnTo>
                  <a:lnTo>
                    <a:pt x="10621" y="693"/>
                  </a:lnTo>
                  <a:lnTo>
                    <a:pt x="9929" y="903"/>
                  </a:lnTo>
                  <a:lnTo>
                    <a:pt x="9237" y="1174"/>
                  </a:lnTo>
                  <a:lnTo>
                    <a:pt x="8575" y="1505"/>
                  </a:lnTo>
                  <a:lnTo>
                    <a:pt x="7913" y="1836"/>
                  </a:lnTo>
                  <a:lnTo>
                    <a:pt x="7281" y="2197"/>
                  </a:lnTo>
                  <a:lnTo>
                    <a:pt x="6680" y="2588"/>
                  </a:lnTo>
                  <a:lnTo>
                    <a:pt x="6078" y="3009"/>
                  </a:lnTo>
                  <a:lnTo>
                    <a:pt x="5506" y="3461"/>
                  </a:lnTo>
                  <a:lnTo>
                    <a:pt x="4965" y="3942"/>
                  </a:lnTo>
                  <a:lnTo>
                    <a:pt x="4423" y="4423"/>
                  </a:lnTo>
                  <a:lnTo>
                    <a:pt x="3942" y="4965"/>
                  </a:lnTo>
                  <a:lnTo>
                    <a:pt x="3461" y="5506"/>
                  </a:lnTo>
                  <a:lnTo>
                    <a:pt x="3009" y="6078"/>
                  </a:lnTo>
                  <a:lnTo>
                    <a:pt x="2588" y="6680"/>
                  </a:lnTo>
                  <a:lnTo>
                    <a:pt x="2197" y="7281"/>
                  </a:lnTo>
                  <a:lnTo>
                    <a:pt x="1836" y="7913"/>
                  </a:lnTo>
                  <a:lnTo>
                    <a:pt x="1505" y="8575"/>
                  </a:lnTo>
                  <a:lnTo>
                    <a:pt x="1174" y="9237"/>
                  </a:lnTo>
                  <a:lnTo>
                    <a:pt x="903" y="9929"/>
                  </a:lnTo>
                  <a:lnTo>
                    <a:pt x="693" y="10621"/>
                  </a:lnTo>
                  <a:lnTo>
                    <a:pt x="482" y="11343"/>
                  </a:lnTo>
                  <a:lnTo>
                    <a:pt x="302" y="12065"/>
                  </a:lnTo>
                  <a:lnTo>
                    <a:pt x="181" y="12817"/>
                  </a:lnTo>
                  <a:lnTo>
                    <a:pt x="61" y="13569"/>
                  </a:lnTo>
                  <a:lnTo>
                    <a:pt x="31" y="14352"/>
                  </a:lnTo>
                  <a:lnTo>
                    <a:pt x="1" y="15104"/>
                  </a:lnTo>
                  <a:lnTo>
                    <a:pt x="31" y="15886"/>
                  </a:lnTo>
                  <a:lnTo>
                    <a:pt x="61" y="16668"/>
                  </a:lnTo>
                  <a:lnTo>
                    <a:pt x="181" y="17420"/>
                  </a:lnTo>
                  <a:lnTo>
                    <a:pt x="302" y="18173"/>
                  </a:lnTo>
                  <a:lnTo>
                    <a:pt x="482" y="18895"/>
                  </a:lnTo>
                  <a:lnTo>
                    <a:pt x="693" y="19617"/>
                  </a:lnTo>
                  <a:lnTo>
                    <a:pt x="903" y="20309"/>
                  </a:lnTo>
                  <a:lnTo>
                    <a:pt x="1174" y="21001"/>
                  </a:lnTo>
                  <a:lnTo>
                    <a:pt x="1505" y="21663"/>
                  </a:lnTo>
                  <a:lnTo>
                    <a:pt x="1836" y="22325"/>
                  </a:lnTo>
                  <a:lnTo>
                    <a:pt x="2197" y="22956"/>
                  </a:lnTo>
                  <a:lnTo>
                    <a:pt x="2588" y="23558"/>
                  </a:lnTo>
                  <a:lnTo>
                    <a:pt x="3009" y="24160"/>
                  </a:lnTo>
                  <a:lnTo>
                    <a:pt x="3461" y="24731"/>
                  </a:lnTo>
                  <a:lnTo>
                    <a:pt x="3942" y="25273"/>
                  </a:lnTo>
                  <a:lnTo>
                    <a:pt x="4423" y="25815"/>
                  </a:lnTo>
                  <a:lnTo>
                    <a:pt x="4965" y="26296"/>
                  </a:lnTo>
                  <a:lnTo>
                    <a:pt x="5506" y="26777"/>
                  </a:lnTo>
                  <a:lnTo>
                    <a:pt x="6078" y="27229"/>
                  </a:lnTo>
                  <a:lnTo>
                    <a:pt x="6680" y="27650"/>
                  </a:lnTo>
                  <a:lnTo>
                    <a:pt x="7281" y="28041"/>
                  </a:lnTo>
                  <a:lnTo>
                    <a:pt x="7913" y="28402"/>
                  </a:lnTo>
                  <a:lnTo>
                    <a:pt x="8575" y="28733"/>
                  </a:lnTo>
                  <a:lnTo>
                    <a:pt x="9237" y="29034"/>
                  </a:lnTo>
                  <a:lnTo>
                    <a:pt x="9929" y="29305"/>
                  </a:lnTo>
                  <a:lnTo>
                    <a:pt x="10621" y="29545"/>
                  </a:lnTo>
                  <a:lnTo>
                    <a:pt x="11343" y="29756"/>
                  </a:lnTo>
                  <a:lnTo>
                    <a:pt x="12065" y="29936"/>
                  </a:lnTo>
                  <a:lnTo>
                    <a:pt x="12817" y="30057"/>
                  </a:lnTo>
                  <a:lnTo>
                    <a:pt x="13569" y="30147"/>
                  </a:lnTo>
                  <a:lnTo>
                    <a:pt x="14352" y="30207"/>
                  </a:lnTo>
                  <a:lnTo>
                    <a:pt x="15104" y="30237"/>
                  </a:lnTo>
                  <a:lnTo>
                    <a:pt x="15886" y="30207"/>
                  </a:lnTo>
                  <a:lnTo>
                    <a:pt x="16668" y="30147"/>
                  </a:lnTo>
                  <a:lnTo>
                    <a:pt x="17421" y="30057"/>
                  </a:lnTo>
                  <a:lnTo>
                    <a:pt x="18173" y="29936"/>
                  </a:lnTo>
                  <a:lnTo>
                    <a:pt x="18895" y="29756"/>
                  </a:lnTo>
                  <a:lnTo>
                    <a:pt x="19617" y="29545"/>
                  </a:lnTo>
                  <a:lnTo>
                    <a:pt x="20309" y="29305"/>
                  </a:lnTo>
                  <a:lnTo>
                    <a:pt x="21001" y="29034"/>
                  </a:lnTo>
                  <a:lnTo>
                    <a:pt x="21663" y="28733"/>
                  </a:lnTo>
                  <a:lnTo>
                    <a:pt x="22325" y="28402"/>
                  </a:lnTo>
                  <a:lnTo>
                    <a:pt x="22956" y="28041"/>
                  </a:lnTo>
                  <a:lnTo>
                    <a:pt x="23558" y="27650"/>
                  </a:lnTo>
                  <a:lnTo>
                    <a:pt x="24160" y="27229"/>
                  </a:lnTo>
                  <a:lnTo>
                    <a:pt x="24731" y="26777"/>
                  </a:lnTo>
                  <a:lnTo>
                    <a:pt x="25273" y="26296"/>
                  </a:lnTo>
                  <a:lnTo>
                    <a:pt x="25815" y="25815"/>
                  </a:lnTo>
                  <a:lnTo>
                    <a:pt x="26296" y="25273"/>
                  </a:lnTo>
                  <a:lnTo>
                    <a:pt x="26777" y="24731"/>
                  </a:lnTo>
                  <a:lnTo>
                    <a:pt x="27229" y="24160"/>
                  </a:lnTo>
                  <a:lnTo>
                    <a:pt x="27650" y="23558"/>
                  </a:lnTo>
                  <a:lnTo>
                    <a:pt x="28041" y="22956"/>
                  </a:lnTo>
                  <a:lnTo>
                    <a:pt x="28402" y="22325"/>
                  </a:lnTo>
                  <a:lnTo>
                    <a:pt x="28733" y="21663"/>
                  </a:lnTo>
                  <a:lnTo>
                    <a:pt x="29034" y="21001"/>
                  </a:lnTo>
                  <a:lnTo>
                    <a:pt x="29305" y="20309"/>
                  </a:lnTo>
                  <a:lnTo>
                    <a:pt x="29545" y="19617"/>
                  </a:lnTo>
                  <a:lnTo>
                    <a:pt x="29756" y="18895"/>
                  </a:lnTo>
                  <a:lnTo>
                    <a:pt x="29936" y="18173"/>
                  </a:lnTo>
                  <a:lnTo>
                    <a:pt x="30057" y="17420"/>
                  </a:lnTo>
                  <a:lnTo>
                    <a:pt x="30147" y="16668"/>
                  </a:lnTo>
                  <a:lnTo>
                    <a:pt x="30207" y="15886"/>
                  </a:lnTo>
                  <a:lnTo>
                    <a:pt x="30237" y="15104"/>
                  </a:lnTo>
                  <a:lnTo>
                    <a:pt x="30207" y="14352"/>
                  </a:lnTo>
                  <a:lnTo>
                    <a:pt x="30147" y="13569"/>
                  </a:lnTo>
                  <a:lnTo>
                    <a:pt x="30057" y="12817"/>
                  </a:lnTo>
                  <a:lnTo>
                    <a:pt x="29936" y="12065"/>
                  </a:lnTo>
                  <a:lnTo>
                    <a:pt x="29756" y="11343"/>
                  </a:lnTo>
                  <a:lnTo>
                    <a:pt x="29545" y="10621"/>
                  </a:lnTo>
                  <a:lnTo>
                    <a:pt x="29305" y="9929"/>
                  </a:lnTo>
                  <a:lnTo>
                    <a:pt x="29034" y="9237"/>
                  </a:lnTo>
                  <a:lnTo>
                    <a:pt x="28733" y="8575"/>
                  </a:lnTo>
                  <a:lnTo>
                    <a:pt x="28402" y="7913"/>
                  </a:lnTo>
                  <a:lnTo>
                    <a:pt x="28041" y="7281"/>
                  </a:lnTo>
                  <a:lnTo>
                    <a:pt x="27650" y="6680"/>
                  </a:lnTo>
                  <a:lnTo>
                    <a:pt x="27229" y="6078"/>
                  </a:lnTo>
                  <a:lnTo>
                    <a:pt x="26777" y="5506"/>
                  </a:lnTo>
                  <a:lnTo>
                    <a:pt x="26296" y="4965"/>
                  </a:lnTo>
                  <a:lnTo>
                    <a:pt x="25815" y="4423"/>
                  </a:lnTo>
                  <a:lnTo>
                    <a:pt x="25273" y="3942"/>
                  </a:lnTo>
                  <a:lnTo>
                    <a:pt x="24731" y="3461"/>
                  </a:lnTo>
                  <a:lnTo>
                    <a:pt x="24160" y="3009"/>
                  </a:lnTo>
                  <a:lnTo>
                    <a:pt x="23558" y="2588"/>
                  </a:lnTo>
                  <a:lnTo>
                    <a:pt x="22956" y="2197"/>
                  </a:lnTo>
                  <a:lnTo>
                    <a:pt x="22325" y="1836"/>
                  </a:lnTo>
                  <a:lnTo>
                    <a:pt x="21663" y="1505"/>
                  </a:lnTo>
                  <a:lnTo>
                    <a:pt x="21001" y="1174"/>
                  </a:lnTo>
                  <a:lnTo>
                    <a:pt x="20309" y="903"/>
                  </a:lnTo>
                  <a:lnTo>
                    <a:pt x="19617" y="693"/>
                  </a:lnTo>
                  <a:lnTo>
                    <a:pt x="18895" y="482"/>
                  </a:lnTo>
                  <a:lnTo>
                    <a:pt x="18173" y="301"/>
                  </a:lnTo>
                  <a:lnTo>
                    <a:pt x="17421" y="181"/>
                  </a:lnTo>
                  <a:lnTo>
                    <a:pt x="16668" y="61"/>
                  </a:lnTo>
                  <a:lnTo>
                    <a:pt x="15886" y="31"/>
                  </a:lnTo>
                  <a:lnTo>
                    <a:pt x="1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201;p30">
            <a:extLst>
              <a:ext uri="{FF2B5EF4-FFF2-40B4-BE49-F238E27FC236}">
                <a16:creationId xmlns:a16="http://schemas.microsoft.com/office/drawing/2014/main" id="{31277F7E-A394-8B37-1C26-F6882DDB00AF}"/>
              </a:ext>
            </a:extLst>
          </p:cNvPr>
          <p:cNvSpPr/>
          <p:nvPr/>
        </p:nvSpPr>
        <p:spPr>
          <a:xfrm>
            <a:off x="1704450" y="94730"/>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8" name="Google Shape;202;p30">
            <a:extLst>
              <a:ext uri="{FF2B5EF4-FFF2-40B4-BE49-F238E27FC236}">
                <a16:creationId xmlns:a16="http://schemas.microsoft.com/office/drawing/2014/main" id="{49106169-6778-BDE4-9A70-2D4131C9FF21}"/>
              </a:ext>
            </a:extLst>
          </p:cNvPr>
          <p:cNvSpPr txBox="1">
            <a:spLocks/>
          </p:cNvSpPr>
          <p:nvPr/>
        </p:nvSpPr>
        <p:spPr>
          <a:xfrm>
            <a:off x="2252078" y="46453"/>
            <a:ext cx="4639844"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US" sz="3500" b="1" dirty="0">
                <a:latin typeface="Calibri" panose="020F0502020204030204" pitchFamily="34" charset="0"/>
                <a:ea typeface="Calibri" panose="020F0502020204030204" pitchFamily="34" charset="0"/>
                <a:cs typeface="Calibri" panose="020F0502020204030204" pitchFamily="34" charset="0"/>
              </a:rPr>
              <a:t>SPRING WEBFLUX</a:t>
            </a:r>
          </a:p>
        </p:txBody>
      </p:sp>
      <p:sp>
        <p:nvSpPr>
          <p:cNvPr id="19" name="Google Shape;203;p30">
            <a:extLst>
              <a:ext uri="{FF2B5EF4-FFF2-40B4-BE49-F238E27FC236}">
                <a16:creationId xmlns:a16="http://schemas.microsoft.com/office/drawing/2014/main" id="{4AE63B0C-D77A-DAF0-F1CE-364E6869700A}"/>
              </a:ext>
            </a:extLst>
          </p:cNvPr>
          <p:cNvSpPr txBox="1">
            <a:spLocks/>
          </p:cNvSpPr>
          <p:nvPr/>
        </p:nvSpPr>
        <p:spPr>
          <a:xfrm>
            <a:off x="1763199" y="257187"/>
            <a:ext cx="652664"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 sz="2500" dirty="0"/>
              <a:t>08</a:t>
            </a:r>
          </a:p>
        </p:txBody>
      </p:sp>
      <p:sp>
        <p:nvSpPr>
          <p:cNvPr id="3" name="Google Shape;192;p29">
            <a:extLst>
              <a:ext uri="{FF2B5EF4-FFF2-40B4-BE49-F238E27FC236}">
                <a16:creationId xmlns:a16="http://schemas.microsoft.com/office/drawing/2014/main" id="{D0533367-5E9D-1DE3-BF1E-DDB10B6FB813}"/>
              </a:ext>
            </a:extLst>
          </p:cNvPr>
          <p:cNvSpPr txBox="1">
            <a:spLocks/>
          </p:cNvSpPr>
          <p:nvPr/>
        </p:nvSpPr>
        <p:spPr>
          <a:xfrm>
            <a:off x="6522656" y="4507715"/>
            <a:ext cx="424897" cy="20472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b="1" dirty="0">
              <a:latin typeface="Calibri" panose="020F0502020204030204" pitchFamily="34" charset="0"/>
              <a:ea typeface="Calibri" panose="020F0502020204030204" pitchFamily="34" charset="0"/>
              <a:cs typeface="Calibri" panose="020F0502020204030204" pitchFamily="34" charset="0"/>
            </a:endParaRPr>
          </a:p>
        </p:txBody>
      </p:sp>
      <p:sp>
        <p:nvSpPr>
          <p:cNvPr id="11" name="Rectangle: Rounded Corners 10">
            <a:extLst>
              <a:ext uri="{FF2B5EF4-FFF2-40B4-BE49-F238E27FC236}">
                <a16:creationId xmlns:a16="http://schemas.microsoft.com/office/drawing/2014/main" id="{CC1086D5-67E8-E133-C2DD-7EA27F9F2873}"/>
              </a:ext>
            </a:extLst>
          </p:cNvPr>
          <p:cNvSpPr/>
          <p:nvPr/>
        </p:nvSpPr>
        <p:spPr>
          <a:xfrm>
            <a:off x="362778" y="1279498"/>
            <a:ext cx="2132158"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bg1">
                    <a:lumMod val="25000"/>
                  </a:schemeClr>
                </a:solidFill>
              </a:rPr>
              <a:t>8.1 </a:t>
            </a:r>
            <a:r>
              <a:rPr lang="vi-VN" sz="1300" b="1" dirty="0">
                <a:solidFill>
                  <a:schemeClr val="bg1">
                    <a:lumMod val="25000"/>
                  </a:schemeClr>
                </a:solidFill>
              </a:rPr>
              <a:t>Giới thiệu về Spring</a:t>
            </a:r>
            <a:endParaRPr lang="en-US" sz="1300" b="1" dirty="0">
              <a:solidFill>
                <a:schemeClr val="bg1">
                  <a:lumMod val="25000"/>
                </a:schemeClr>
              </a:solidFill>
            </a:endParaRPr>
          </a:p>
        </p:txBody>
      </p:sp>
      <p:sp>
        <p:nvSpPr>
          <p:cNvPr id="14" name="AutoShape 4" descr="Spring Web vs Spring Webflux. Spring Web and Spring Webflux are both… | by  Burak KOCAK | Medium">
            <a:extLst>
              <a:ext uri="{FF2B5EF4-FFF2-40B4-BE49-F238E27FC236}">
                <a16:creationId xmlns:a16="http://schemas.microsoft.com/office/drawing/2014/main" id="{94A03FFC-55A1-C926-EF39-B847C77ABDFE}"/>
              </a:ext>
            </a:extLst>
          </p:cNvPr>
          <p:cNvSpPr>
            <a:spLocks noChangeAspect="1" noChangeArrowheads="1"/>
          </p:cNvSpPr>
          <p:nvPr/>
        </p:nvSpPr>
        <p:spPr bwMode="auto">
          <a:xfrm>
            <a:off x="4419600" y="2515302"/>
            <a:ext cx="208847" cy="20884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6">
            <a:extLst>
              <a:ext uri="{FF2B5EF4-FFF2-40B4-BE49-F238E27FC236}">
                <a16:creationId xmlns:a16="http://schemas.microsoft.com/office/drawing/2014/main" id="{528DCB68-7568-FF05-EEBC-911856DCCC2F}"/>
              </a:ext>
            </a:extLst>
          </p:cNvPr>
          <p:cNvSpPr>
            <a:spLocks noChangeAspect="1" noChangeArrowheads="1"/>
          </p:cNvSpPr>
          <p:nvPr/>
        </p:nvSpPr>
        <p:spPr bwMode="auto">
          <a:xfrm>
            <a:off x="4572000" y="2667702"/>
            <a:ext cx="208847" cy="20884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Rounded Corners 1">
            <a:extLst>
              <a:ext uri="{FF2B5EF4-FFF2-40B4-BE49-F238E27FC236}">
                <a16:creationId xmlns:a16="http://schemas.microsoft.com/office/drawing/2014/main" id="{45F33223-80EA-D739-C6CE-839A3CE1CD22}"/>
              </a:ext>
            </a:extLst>
          </p:cNvPr>
          <p:cNvSpPr/>
          <p:nvPr/>
        </p:nvSpPr>
        <p:spPr>
          <a:xfrm>
            <a:off x="362777" y="1854311"/>
            <a:ext cx="2574235"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a:solidFill>
                  <a:schemeClr val="bg1">
                    <a:lumMod val="25000"/>
                  </a:schemeClr>
                </a:solidFill>
              </a:rPr>
              <a:t>8.</a:t>
            </a:r>
            <a:r>
              <a:rPr lang="vi-VN" sz="1300" b="1">
                <a:solidFill>
                  <a:schemeClr val="bg1">
                    <a:lumMod val="25000"/>
                  </a:schemeClr>
                </a:solidFill>
              </a:rPr>
              <a:t>2</a:t>
            </a:r>
            <a:r>
              <a:rPr lang="en-US" sz="1300" b="1">
                <a:solidFill>
                  <a:schemeClr val="bg1">
                    <a:lumMod val="25000"/>
                  </a:schemeClr>
                </a:solidFill>
              </a:rPr>
              <a:t> </a:t>
            </a:r>
            <a:r>
              <a:rPr lang="vi-VN" sz="1300" b="1">
                <a:solidFill>
                  <a:schemeClr val="bg1">
                    <a:lumMod val="25000"/>
                  </a:schemeClr>
                </a:solidFill>
              </a:rPr>
              <a:t>Giới thiệu về Spring MVC</a:t>
            </a:r>
            <a:endParaRPr lang="en-US" sz="1300" b="1" dirty="0">
              <a:solidFill>
                <a:schemeClr val="bg1">
                  <a:lumMod val="25000"/>
                </a:schemeClr>
              </a:solidFill>
            </a:endParaRPr>
          </a:p>
        </p:txBody>
      </p:sp>
      <p:sp>
        <p:nvSpPr>
          <p:cNvPr id="12" name="Rectangle: Rounded Corners 11">
            <a:extLst>
              <a:ext uri="{FF2B5EF4-FFF2-40B4-BE49-F238E27FC236}">
                <a16:creationId xmlns:a16="http://schemas.microsoft.com/office/drawing/2014/main" id="{8D45EE60-280B-3B3A-ABCF-FB204D1A517B}"/>
              </a:ext>
            </a:extLst>
          </p:cNvPr>
          <p:cNvSpPr/>
          <p:nvPr/>
        </p:nvSpPr>
        <p:spPr>
          <a:xfrm>
            <a:off x="376766" y="2464406"/>
            <a:ext cx="2893208"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bg1">
                    <a:lumMod val="25000"/>
                  </a:schemeClr>
                </a:solidFill>
              </a:rPr>
              <a:t>8.3. </a:t>
            </a:r>
            <a:r>
              <a:rPr lang="en-US" sz="1300" b="1" dirty="0" err="1">
                <a:solidFill>
                  <a:schemeClr val="bg1">
                    <a:lumMod val="25000"/>
                  </a:schemeClr>
                </a:solidFill>
              </a:rPr>
              <a:t>Giới</a:t>
            </a:r>
            <a:r>
              <a:rPr lang="en-US" sz="1300" b="1" dirty="0">
                <a:solidFill>
                  <a:schemeClr val="bg1">
                    <a:lumMod val="25000"/>
                  </a:schemeClr>
                </a:solidFill>
              </a:rPr>
              <a:t> </a:t>
            </a:r>
            <a:r>
              <a:rPr lang="en-US" sz="1300" b="1" dirty="0" err="1">
                <a:solidFill>
                  <a:schemeClr val="bg1">
                    <a:lumMod val="25000"/>
                  </a:schemeClr>
                </a:solidFill>
              </a:rPr>
              <a:t>thiệu</a:t>
            </a:r>
            <a:r>
              <a:rPr lang="en-US" sz="1300" b="1" dirty="0">
                <a:solidFill>
                  <a:schemeClr val="bg1">
                    <a:lumMod val="25000"/>
                  </a:schemeClr>
                </a:solidFill>
              </a:rPr>
              <a:t> </a:t>
            </a:r>
            <a:r>
              <a:rPr lang="en-US" sz="1300" b="1" dirty="0" err="1">
                <a:solidFill>
                  <a:schemeClr val="bg1">
                    <a:lumMod val="25000"/>
                  </a:schemeClr>
                </a:solidFill>
              </a:rPr>
              <a:t>về</a:t>
            </a:r>
            <a:r>
              <a:rPr lang="en-US" sz="1300" b="1" dirty="0">
                <a:solidFill>
                  <a:schemeClr val="bg1">
                    <a:lumMod val="25000"/>
                  </a:schemeClr>
                </a:solidFill>
              </a:rPr>
              <a:t> Spring </a:t>
            </a:r>
            <a:r>
              <a:rPr lang="en-US" sz="1300" b="1" dirty="0" err="1">
                <a:solidFill>
                  <a:schemeClr val="bg1">
                    <a:lumMod val="25000"/>
                  </a:schemeClr>
                </a:solidFill>
              </a:rPr>
              <a:t>Webflux</a:t>
            </a:r>
            <a:r>
              <a:rPr lang="en-US" sz="1300" b="1" dirty="0">
                <a:solidFill>
                  <a:schemeClr val="bg1">
                    <a:lumMod val="25000"/>
                  </a:schemeClr>
                </a:solidFill>
              </a:rPr>
              <a:t> </a:t>
            </a:r>
          </a:p>
        </p:txBody>
      </p:sp>
      <p:sp>
        <p:nvSpPr>
          <p:cNvPr id="13" name="Rectangle: Rounded Corners 12">
            <a:extLst>
              <a:ext uri="{FF2B5EF4-FFF2-40B4-BE49-F238E27FC236}">
                <a16:creationId xmlns:a16="http://schemas.microsoft.com/office/drawing/2014/main" id="{49478441-5282-9BED-026F-9EFC638134A4}"/>
              </a:ext>
            </a:extLst>
          </p:cNvPr>
          <p:cNvSpPr/>
          <p:nvPr/>
        </p:nvSpPr>
        <p:spPr>
          <a:xfrm>
            <a:off x="362777" y="3084775"/>
            <a:ext cx="2893208"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bg1">
                    <a:lumMod val="25000"/>
                  </a:schemeClr>
                </a:solidFill>
              </a:rPr>
              <a:t>8.4. So </a:t>
            </a:r>
            <a:r>
              <a:rPr lang="en-US" sz="1300" b="1" dirty="0" err="1">
                <a:solidFill>
                  <a:schemeClr val="bg1">
                    <a:lumMod val="25000"/>
                  </a:schemeClr>
                </a:solidFill>
              </a:rPr>
              <a:t>sánh</a:t>
            </a:r>
            <a:r>
              <a:rPr lang="en-US" sz="1300" b="1" dirty="0">
                <a:solidFill>
                  <a:schemeClr val="bg1">
                    <a:lumMod val="25000"/>
                  </a:schemeClr>
                </a:solidFill>
              </a:rPr>
              <a:t> </a:t>
            </a:r>
            <a:r>
              <a:rPr lang="en-US" sz="1300" b="1" dirty="0" err="1">
                <a:solidFill>
                  <a:schemeClr val="bg1">
                    <a:lumMod val="25000"/>
                  </a:schemeClr>
                </a:solidFill>
              </a:rPr>
              <a:t>giữa</a:t>
            </a:r>
            <a:r>
              <a:rPr lang="en-US" sz="1300" b="1" dirty="0">
                <a:solidFill>
                  <a:schemeClr val="bg1">
                    <a:lumMod val="25000"/>
                  </a:schemeClr>
                </a:solidFill>
              </a:rPr>
              <a:t> Spring </a:t>
            </a:r>
            <a:r>
              <a:rPr lang="en-US" sz="1300" b="1" dirty="0" err="1">
                <a:solidFill>
                  <a:schemeClr val="bg1">
                    <a:lumMod val="25000"/>
                  </a:schemeClr>
                </a:solidFill>
              </a:rPr>
              <a:t>Webflux</a:t>
            </a:r>
            <a:r>
              <a:rPr lang="en-US" sz="1300" b="1" dirty="0">
                <a:solidFill>
                  <a:schemeClr val="bg1">
                    <a:lumMod val="25000"/>
                  </a:schemeClr>
                </a:solidFill>
              </a:rPr>
              <a:t> </a:t>
            </a:r>
            <a:r>
              <a:rPr lang="en-US" sz="1300" b="1" dirty="0" err="1">
                <a:solidFill>
                  <a:schemeClr val="bg1">
                    <a:lumMod val="25000"/>
                  </a:schemeClr>
                </a:solidFill>
              </a:rPr>
              <a:t>và</a:t>
            </a:r>
            <a:r>
              <a:rPr lang="en-US" sz="1300" b="1" dirty="0">
                <a:solidFill>
                  <a:schemeClr val="bg1">
                    <a:lumMod val="25000"/>
                  </a:schemeClr>
                </a:solidFill>
              </a:rPr>
              <a:t> Spring MVC ?</a:t>
            </a:r>
          </a:p>
        </p:txBody>
      </p:sp>
      <p:pic>
        <p:nvPicPr>
          <p:cNvPr id="6146" name="Picture 2" descr="spring framework là gì ? Học lập trình java spring framework">
            <a:extLst>
              <a:ext uri="{FF2B5EF4-FFF2-40B4-BE49-F238E27FC236}">
                <a16:creationId xmlns:a16="http://schemas.microsoft.com/office/drawing/2014/main" id="{F959329D-B457-2ED9-E0DE-8964E0B12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9902" y="1094423"/>
            <a:ext cx="5278754" cy="2509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2000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146"/>
                                        </p:tgtEl>
                                        <p:attrNameLst>
                                          <p:attrName>style.visibility</p:attrName>
                                        </p:attrNameLst>
                                      </p:cBhvr>
                                      <p:to>
                                        <p:strVal val="visible"/>
                                      </p:to>
                                    </p:set>
                                    <p:animEffect transition="in" filter="fade">
                                      <p:cBhvr>
                                        <p:cTn id="23"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animBg="1"/>
      <p:bldP spid="12" grpId="0" animBg="1"/>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grpSp>
        <p:nvGrpSpPr>
          <p:cNvPr id="4" name="Google Shape;873;p48">
            <a:extLst>
              <a:ext uri="{FF2B5EF4-FFF2-40B4-BE49-F238E27FC236}">
                <a16:creationId xmlns:a16="http://schemas.microsoft.com/office/drawing/2014/main" id="{EE004A92-46B2-A2DD-CFC5-B8A9A3AC2186}"/>
              </a:ext>
            </a:extLst>
          </p:cNvPr>
          <p:cNvGrpSpPr/>
          <p:nvPr/>
        </p:nvGrpSpPr>
        <p:grpSpPr>
          <a:xfrm>
            <a:off x="8188257" y="4136002"/>
            <a:ext cx="1719104" cy="1719104"/>
            <a:chOff x="4315050" y="3606251"/>
            <a:chExt cx="1870625" cy="1870625"/>
          </a:xfrm>
        </p:grpSpPr>
        <p:sp>
          <p:nvSpPr>
            <p:cNvPr id="5" name="Google Shape;874;p48">
              <a:extLst>
                <a:ext uri="{FF2B5EF4-FFF2-40B4-BE49-F238E27FC236}">
                  <a16:creationId xmlns:a16="http://schemas.microsoft.com/office/drawing/2014/main" id="{BCAE1271-A317-AA11-008C-4B81F4623BAF}"/>
                </a:ext>
              </a:extLst>
            </p:cNvPr>
            <p:cNvSpPr/>
            <p:nvPr/>
          </p:nvSpPr>
          <p:spPr>
            <a:xfrm>
              <a:off x="4315050" y="3606251"/>
              <a:ext cx="1870625" cy="1870625"/>
            </a:xfrm>
            <a:custGeom>
              <a:avLst/>
              <a:gdLst/>
              <a:ahLst/>
              <a:cxnLst/>
              <a:rect l="l" t="t" r="r" b="b"/>
              <a:pathLst>
                <a:path w="74825" h="74825" extrusionOk="0">
                  <a:moveTo>
                    <a:pt x="37398" y="1445"/>
                  </a:moveTo>
                  <a:lnTo>
                    <a:pt x="38331" y="1475"/>
                  </a:lnTo>
                  <a:lnTo>
                    <a:pt x="39263" y="1505"/>
                  </a:lnTo>
                  <a:lnTo>
                    <a:pt x="40166" y="1565"/>
                  </a:lnTo>
                  <a:lnTo>
                    <a:pt x="41068" y="1656"/>
                  </a:lnTo>
                  <a:lnTo>
                    <a:pt x="41971" y="1746"/>
                  </a:lnTo>
                  <a:lnTo>
                    <a:pt x="42874" y="1866"/>
                  </a:lnTo>
                  <a:lnTo>
                    <a:pt x="43776" y="2017"/>
                  </a:lnTo>
                  <a:lnTo>
                    <a:pt x="44649" y="2197"/>
                  </a:lnTo>
                  <a:lnTo>
                    <a:pt x="45521" y="2378"/>
                  </a:lnTo>
                  <a:lnTo>
                    <a:pt x="46394" y="2588"/>
                  </a:lnTo>
                  <a:lnTo>
                    <a:pt x="47236" y="2829"/>
                  </a:lnTo>
                  <a:lnTo>
                    <a:pt x="48078" y="3070"/>
                  </a:lnTo>
                  <a:lnTo>
                    <a:pt x="48921" y="3340"/>
                  </a:lnTo>
                  <a:lnTo>
                    <a:pt x="49763" y="3641"/>
                  </a:lnTo>
                  <a:lnTo>
                    <a:pt x="50576" y="3942"/>
                  </a:lnTo>
                  <a:lnTo>
                    <a:pt x="51388" y="4273"/>
                  </a:lnTo>
                  <a:lnTo>
                    <a:pt x="52200" y="4634"/>
                  </a:lnTo>
                  <a:lnTo>
                    <a:pt x="52982" y="4995"/>
                  </a:lnTo>
                  <a:lnTo>
                    <a:pt x="53765" y="5386"/>
                  </a:lnTo>
                  <a:lnTo>
                    <a:pt x="54547" y="5807"/>
                  </a:lnTo>
                  <a:lnTo>
                    <a:pt x="55299" y="6229"/>
                  </a:lnTo>
                  <a:lnTo>
                    <a:pt x="56051" y="6680"/>
                  </a:lnTo>
                  <a:lnTo>
                    <a:pt x="56773" y="7131"/>
                  </a:lnTo>
                  <a:lnTo>
                    <a:pt x="57495" y="7613"/>
                  </a:lnTo>
                  <a:lnTo>
                    <a:pt x="58217" y="8094"/>
                  </a:lnTo>
                  <a:lnTo>
                    <a:pt x="58909" y="8605"/>
                  </a:lnTo>
                  <a:lnTo>
                    <a:pt x="59601" y="9147"/>
                  </a:lnTo>
                  <a:lnTo>
                    <a:pt x="60263" y="9689"/>
                  </a:lnTo>
                  <a:lnTo>
                    <a:pt x="60925" y="10230"/>
                  </a:lnTo>
                  <a:lnTo>
                    <a:pt x="61587" y="10802"/>
                  </a:lnTo>
                  <a:lnTo>
                    <a:pt x="62219" y="11403"/>
                  </a:lnTo>
                  <a:lnTo>
                    <a:pt x="62821" y="12005"/>
                  </a:lnTo>
                  <a:lnTo>
                    <a:pt x="63422" y="12607"/>
                  </a:lnTo>
                  <a:lnTo>
                    <a:pt x="64024" y="13239"/>
                  </a:lnTo>
                  <a:lnTo>
                    <a:pt x="64596" y="13901"/>
                  </a:lnTo>
                  <a:lnTo>
                    <a:pt x="65137" y="14562"/>
                  </a:lnTo>
                  <a:lnTo>
                    <a:pt x="65679" y="15224"/>
                  </a:lnTo>
                  <a:lnTo>
                    <a:pt x="66220" y="15916"/>
                  </a:lnTo>
                  <a:lnTo>
                    <a:pt x="66732" y="16608"/>
                  </a:lnTo>
                  <a:lnTo>
                    <a:pt x="67213" y="17330"/>
                  </a:lnTo>
                  <a:lnTo>
                    <a:pt x="67695" y="18052"/>
                  </a:lnTo>
                  <a:lnTo>
                    <a:pt x="68146" y="18775"/>
                  </a:lnTo>
                  <a:lnTo>
                    <a:pt x="68597" y="19527"/>
                  </a:lnTo>
                  <a:lnTo>
                    <a:pt x="69018" y="20279"/>
                  </a:lnTo>
                  <a:lnTo>
                    <a:pt x="69440" y="21061"/>
                  </a:lnTo>
                  <a:lnTo>
                    <a:pt x="69801" y="21843"/>
                  </a:lnTo>
                  <a:lnTo>
                    <a:pt x="70192" y="22626"/>
                  </a:lnTo>
                  <a:lnTo>
                    <a:pt x="70523" y="23438"/>
                  </a:lnTo>
                  <a:lnTo>
                    <a:pt x="70854" y="24250"/>
                  </a:lnTo>
                  <a:lnTo>
                    <a:pt x="71185" y="25063"/>
                  </a:lnTo>
                  <a:lnTo>
                    <a:pt x="71485" y="25905"/>
                  </a:lnTo>
                  <a:lnTo>
                    <a:pt x="71756" y="26717"/>
                  </a:lnTo>
                  <a:lnTo>
                    <a:pt x="71997" y="27590"/>
                  </a:lnTo>
                  <a:lnTo>
                    <a:pt x="72238" y="28432"/>
                  </a:lnTo>
                  <a:lnTo>
                    <a:pt x="72448" y="29305"/>
                  </a:lnTo>
                  <a:lnTo>
                    <a:pt x="72629" y="30177"/>
                  </a:lnTo>
                  <a:lnTo>
                    <a:pt x="72809" y="31050"/>
                  </a:lnTo>
                  <a:lnTo>
                    <a:pt x="72960" y="31952"/>
                  </a:lnTo>
                  <a:lnTo>
                    <a:pt x="73080" y="32825"/>
                  </a:lnTo>
                  <a:lnTo>
                    <a:pt x="73170" y="33727"/>
                  </a:lnTo>
                  <a:lnTo>
                    <a:pt x="73261" y="34660"/>
                  </a:lnTo>
                  <a:lnTo>
                    <a:pt x="73321" y="35563"/>
                  </a:lnTo>
                  <a:lnTo>
                    <a:pt x="73351" y="36495"/>
                  </a:lnTo>
                  <a:lnTo>
                    <a:pt x="73351" y="37398"/>
                  </a:lnTo>
                  <a:lnTo>
                    <a:pt x="73351" y="38331"/>
                  </a:lnTo>
                  <a:lnTo>
                    <a:pt x="73321" y="39263"/>
                  </a:lnTo>
                  <a:lnTo>
                    <a:pt x="73261" y="40166"/>
                  </a:lnTo>
                  <a:lnTo>
                    <a:pt x="73170" y="41068"/>
                  </a:lnTo>
                  <a:lnTo>
                    <a:pt x="73080" y="41971"/>
                  </a:lnTo>
                  <a:lnTo>
                    <a:pt x="72960" y="42874"/>
                  </a:lnTo>
                  <a:lnTo>
                    <a:pt x="72809" y="43776"/>
                  </a:lnTo>
                  <a:lnTo>
                    <a:pt x="72629" y="44649"/>
                  </a:lnTo>
                  <a:lnTo>
                    <a:pt x="72448" y="45521"/>
                  </a:lnTo>
                  <a:lnTo>
                    <a:pt x="72238" y="46394"/>
                  </a:lnTo>
                  <a:lnTo>
                    <a:pt x="71997" y="47236"/>
                  </a:lnTo>
                  <a:lnTo>
                    <a:pt x="71756" y="48078"/>
                  </a:lnTo>
                  <a:lnTo>
                    <a:pt x="71485" y="48921"/>
                  </a:lnTo>
                  <a:lnTo>
                    <a:pt x="71185" y="49763"/>
                  </a:lnTo>
                  <a:lnTo>
                    <a:pt x="70854" y="50576"/>
                  </a:lnTo>
                  <a:lnTo>
                    <a:pt x="70523" y="51388"/>
                  </a:lnTo>
                  <a:lnTo>
                    <a:pt x="70192" y="52200"/>
                  </a:lnTo>
                  <a:lnTo>
                    <a:pt x="69801" y="52982"/>
                  </a:lnTo>
                  <a:lnTo>
                    <a:pt x="69440" y="53765"/>
                  </a:lnTo>
                  <a:lnTo>
                    <a:pt x="69018" y="54547"/>
                  </a:lnTo>
                  <a:lnTo>
                    <a:pt x="68597" y="55299"/>
                  </a:lnTo>
                  <a:lnTo>
                    <a:pt x="68146" y="56051"/>
                  </a:lnTo>
                  <a:lnTo>
                    <a:pt x="67695" y="56773"/>
                  </a:lnTo>
                  <a:lnTo>
                    <a:pt x="67213" y="57495"/>
                  </a:lnTo>
                  <a:lnTo>
                    <a:pt x="66732" y="58217"/>
                  </a:lnTo>
                  <a:lnTo>
                    <a:pt x="66220" y="58909"/>
                  </a:lnTo>
                  <a:lnTo>
                    <a:pt x="65679" y="59601"/>
                  </a:lnTo>
                  <a:lnTo>
                    <a:pt x="65137" y="60263"/>
                  </a:lnTo>
                  <a:lnTo>
                    <a:pt x="64596" y="60925"/>
                  </a:lnTo>
                  <a:lnTo>
                    <a:pt x="64024" y="61587"/>
                  </a:lnTo>
                  <a:lnTo>
                    <a:pt x="63422" y="62219"/>
                  </a:lnTo>
                  <a:lnTo>
                    <a:pt x="62821" y="62821"/>
                  </a:lnTo>
                  <a:lnTo>
                    <a:pt x="62219" y="63422"/>
                  </a:lnTo>
                  <a:lnTo>
                    <a:pt x="61587" y="64024"/>
                  </a:lnTo>
                  <a:lnTo>
                    <a:pt x="60925" y="64596"/>
                  </a:lnTo>
                  <a:lnTo>
                    <a:pt x="60263" y="65137"/>
                  </a:lnTo>
                  <a:lnTo>
                    <a:pt x="59601" y="65679"/>
                  </a:lnTo>
                  <a:lnTo>
                    <a:pt x="58909" y="66220"/>
                  </a:lnTo>
                  <a:lnTo>
                    <a:pt x="58217" y="66732"/>
                  </a:lnTo>
                  <a:lnTo>
                    <a:pt x="57495" y="67213"/>
                  </a:lnTo>
                  <a:lnTo>
                    <a:pt x="56773" y="67695"/>
                  </a:lnTo>
                  <a:lnTo>
                    <a:pt x="56051" y="68146"/>
                  </a:lnTo>
                  <a:lnTo>
                    <a:pt x="55299" y="68597"/>
                  </a:lnTo>
                  <a:lnTo>
                    <a:pt x="54547" y="69018"/>
                  </a:lnTo>
                  <a:lnTo>
                    <a:pt x="53765" y="69440"/>
                  </a:lnTo>
                  <a:lnTo>
                    <a:pt x="52982" y="69801"/>
                  </a:lnTo>
                  <a:lnTo>
                    <a:pt x="52200" y="70192"/>
                  </a:lnTo>
                  <a:lnTo>
                    <a:pt x="51388" y="70523"/>
                  </a:lnTo>
                  <a:lnTo>
                    <a:pt x="50576" y="70854"/>
                  </a:lnTo>
                  <a:lnTo>
                    <a:pt x="49763" y="71185"/>
                  </a:lnTo>
                  <a:lnTo>
                    <a:pt x="48921" y="71485"/>
                  </a:lnTo>
                  <a:lnTo>
                    <a:pt x="48078" y="71756"/>
                  </a:lnTo>
                  <a:lnTo>
                    <a:pt x="47236" y="71997"/>
                  </a:lnTo>
                  <a:lnTo>
                    <a:pt x="46394" y="72238"/>
                  </a:lnTo>
                  <a:lnTo>
                    <a:pt x="45521" y="72448"/>
                  </a:lnTo>
                  <a:lnTo>
                    <a:pt x="44649" y="72629"/>
                  </a:lnTo>
                  <a:lnTo>
                    <a:pt x="43776" y="72809"/>
                  </a:lnTo>
                  <a:lnTo>
                    <a:pt x="42874" y="72960"/>
                  </a:lnTo>
                  <a:lnTo>
                    <a:pt x="41971" y="73080"/>
                  </a:lnTo>
                  <a:lnTo>
                    <a:pt x="41068" y="73170"/>
                  </a:lnTo>
                  <a:lnTo>
                    <a:pt x="40166" y="73261"/>
                  </a:lnTo>
                  <a:lnTo>
                    <a:pt x="39263" y="73321"/>
                  </a:lnTo>
                  <a:lnTo>
                    <a:pt x="38331" y="73351"/>
                  </a:lnTo>
                  <a:lnTo>
                    <a:pt x="36495" y="73351"/>
                  </a:lnTo>
                  <a:lnTo>
                    <a:pt x="35563" y="73321"/>
                  </a:lnTo>
                  <a:lnTo>
                    <a:pt x="34660" y="73261"/>
                  </a:lnTo>
                  <a:lnTo>
                    <a:pt x="33727" y="73170"/>
                  </a:lnTo>
                  <a:lnTo>
                    <a:pt x="32825" y="73080"/>
                  </a:lnTo>
                  <a:lnTo>
                    <a:pt x="31952" y="72960"/>
                  </a:lnTo>
                  <a:lnTo>
                    <a:pt x="31050" y="72809"/>
                  </a:lnTo>
                  <a:lnTo>
                    <a:pt x="30177" y="72629"/>
                  </a:lnTo>
                  <a:lnTo>
                    <a:pt x="29305" y="72448"/>
                  </a:lnTo>
                  <a:lnTo>
                    <a:pt x="28432" y="72238"/>
                  </a:lnTo>
                  <a:lnTo>
                    <a:pt x="27590" y="71997"/>
                  </a:lnTo>
                  <a:lnTo>
                    <a:pt x="26717" y="71756"/>
                  </a:lnTo>
                  <a:lnTo>
                    <a:pt x="25905" y="71485"/>
                  </a:lnTo>
                  <a:lnTo>
                    <a:pt x="25063" y="71185"/>
                  </a:lnTo>
                  <a:lnTo>
                    <a:pt x="24250" y="70854"/>
                  </a:lnTo>
                  <a:lnTo>
                    <a:pt x="23438" y="70523"/>
                  </a:lnTo>
                  <a:lnTo>
                    <a:pt x="22626" y="70192"/>
                  </a:lnTo>
                  <a:lnTo>
                    <a:pt x="21843" y="69801"/>
                  </a:lnTo>
                  <a:lnTo>
                    <a:pt x="21061" y="69440"/>
                  </a:lnTo>
                  <a:lnTo>
                    <a:pt x="20279" y="69018"/>
                  </a:lnTo>
                  <a:lnTo>
                    <a:pt x="19527" y="68597"/>
                  </a:lnTo>
                  <a:lnTo>
                    <a:pt x="18775" y="68146"/>
                  </a:lnTo>
                  <a:lnTo>
                    <a:pt x="18053" y="67695"/>
                  </a:lnTo>
                  <a:lnTo>
                    <a:pt x="17330" y="67213"/>
                  </a:lnTo>
                  <a:lnTo>
                    <a:pt x="16608" y="66732"/>
                  </a:lnTo>
                  <a:lnTo>
                    <a:pt x="15916" y="66220"/>
                  </a:lnTo>
                  <a:lnTo>
                    <a:pt x="15224" y="65679"/>
                  </a:lnTo>
                  <a:lnTo>
                    <a:pt x="14563" y="65137"/>
                  </a:lnTo>
                  <a:lnTo>
                    <a:pt x="13901" y="64596"/>
                  </a:lnTo>
                  <a:lnTo>
                    <a:pt x="13239" y="64024"/>
                  </a:lnTo>
                  <a:lnTo>
                    <a:pt x="12607" y="63422"/>
                  </a:lnTo>
                  <a:lnTo>
                    <a:pt x="12005" y="62821"/>
                  </a:lnTo>
                  <a:lnTo>
                    <a:pt x="11403" y="62219"/>
                  </a:lnTo>
                  <a:lnTo>
                    <a:pt x="10802" y="61587"/>
                  </a:lnTo>
                  <a:lnTo>
                    <a:pt x="10230" y="60925"/>
                  </a:lnTo>
                  <a:lnTo>
                    <a:pt x="9689" y="60263"/>
                  </a:lnTo>
                  <a:lnTo>
                    <a:pt x="9147" y="59601"/>
                  </a:lnTo>
                  <a:lnTo>
                    <a:pt x="8605" y="58909"/>
                  </a:lnTo>
                  <a:lnTo>
                    <a:pt x="8094" y="58217"/>
                  </a:lnTo>
                  <a:lnTo>
                    <a:pt x="7613" y="57495"/>
                  </a:lnTo>
                  <a:lnTo>
                    <a:pt x="7131" y="56773"/>
                  </a:lnTo>
                  <a:lnTo>
                    <a:pt x="6680" y="56051"/>
                  </a:lnTo>
                  <a:lnTo>
                    <a:pt x="6229" y="55299"/>
                  </a:lnTo>
                  <a:lnTo>
                    <a:pt x="5807" y="54547"/>
                  </a:lnTo>
                  <a:lnTo>
                    <a:pt x="5386" y="53765"/>
                  </a:lnTo>
                  <a:lnTo>
                    <a:pt x="4995" y="52982"/>
                  </a:lnTo>
                  <a:lnTo>
                    <a:pt x="4634" y="52200"/>
                  </a:lnTo>
                  <a:lnTo>
                    <a:pt x="4273" y="51388"/>
                  </a:lnTo>
                  <a:lnTo>
                    <a:pt x="3942" y="50576"/>
                  </a:lnTo>
                  <a:lnTo>
                    <a:pt x="3641" y="49763"/>
                  </a:lnTo>
                  <a:lnTo>
                    <a:pt x="3340" y="48921"/>
                  </a:lnTo>
                  <a:lnTo>
                    <a:pt x="3070" y="48078"/>
                  </a:lnTo>
                  <a:lnTo>
                    <a:pt x="2829" y="47236"/>
                  </a:lnTo>
                  <a:lnTo>
                    <a:pt x="2588" y="46394"/>
                  </a:lnTo>
                  <a:lnTo>
                    <a:pt x="2378" y="45521"/>
                  </a:lnTo>
                  <a:lnTo>
                    <a:pt x="2197" y="44649"/>
                  </a:lnTo>
                  <a:lnTo>
                    <a:pt x="2017" y="43776"/>
                  </a:lnTo>
                  <a:lnTo>
                    <a:pt x="1866" y="42874"/>
                  </a:lnTo>
                  <a:lnTo>
                    <a:pt x="1746" y="41971"/>
                  </a:lnTo>
                  <a:lnTo>
                    <a:pt x="1656" y="41068"/>
                  </a:lnTo>
                  <a:lnTo>
                    <a:pt x="1565" y="40166"/>
                  </a:lnTo>
                  <a:lnTo>
                    <a:pt x="1505" y="39263"/>
                  </a:lnTo>
                  <a:lnTo>
                    <a:pt x="1475" y="38331"/>
                  </a:lnTo>
                  <a:lnTo>
                    <a:pt x="1445" y="37398"/>
                  </a:lnTo>
                  <a:lnTo>
                    <a:pt x="1475" y="36495"/>
                  </a:lnTo>
                  <a:lnTo>
                    <a:pt x="1505" y="35563"/>
                  </a:lnTo>
                  <a:lnTo>
                    <a:pt x="1565" y="34660"/>
                  </a:lnTo>
                  <a:lnTo>
                    <a:pt x="1656" y="33727"/>
                  </a:lnTo>
                  <a:lnTo>
                    <a:pt x="1746" y="32825"/>
                  </a:lnTo>
                  <a:lnTo>
                    <a:pt x="1866" y="31952"/>
                  </a:lnTo>
                  <a:lnTo>
                    <a:pt x="2017" y="31050"/>
                  </a:lnTo>
                  <a:lnTo>
                    <a:pt x="2197" y="30177"/>
                  </a:lnTo>
                  <a:lnTo>
                    <a:pt x="2378" y="29305"/>
                  </a:lnTo>
                  <a:lnTo>
                    <a:pt x="2588" y="28432"/>
                  </a:lnTo>
                  <a:lnTo>
                    <a:pt x="2829" y="27590"/>
                  </a:lnTo>
                  <a:lnTo>
                    <a:pt x="3070" y="26717"/>
                  </a:lnTo>
                  <a:lnTo>
                    <a:pt x="3340" y="25905"/>
                  </a:lnTo>
                  <a:lnTo>
                    <a:pt x="3641" y="25063"/>
                  </a:lnTo>
                  <a:lnTo>
                    <a:pt x="3942" y="24250"/>
                  </a:lnTo>
                  <a:lnTo>
                    <a:pt x="4273" y="23438"/>
                  </a:lnTo>
                  <a:lnTo>
                    <a:pt x="4634" y="22626"/>
                  </a:lnTo>
                  <a:lnTo>
                    <a:pt x="4995" y="21843"/>
                  </a:lnTo>
                  <a:lnTo>
                    <a:pt x="5386" y="21061"/>
                  </a:lnTo>
                  <a:lnTo>
                    <a:pt x="5807" y="20279"/>
                  </a:lnTo>
                  <a:lnTo>
                    <a:pt x="6229" y="19527"/>
                  </a:lnTo>
                  <a:lnTo>
                    <a:pt x="6680" y="18775"/>
                  </a:lnTo>
                  <a:lnTo>
                    <a:pt x="7131" y="18052"/>
                  </a:lnTo>
                  <a:lnTo>
                    <a:pt x="7613" y="17330"/>
                  </a:lnTo>
                  <a:lnTo>
                    <a:pt x="8094" y="16608"/>
                  </a:lnTo>
                  <a:lnTo>
                    <a:pt x="8605" y="15916"/>
                  </a:lnTo>
                  <a:lnTo>
                    <a:pt x="9147" y="15224"/>
                  </a:lnTo>
                  <a:lnTo>
                    <a:pt x="9689" y="14562"/>
                  </a:lnTo>
                  <a:lnTo>
                    <a:pt x="10230" y="13901"/>
                  </a:lnTo>
                  <a:lnTo>
                    <a:pt x="10802" y="13239"/>
                  </a:lnTo>
                  <a:lnTo>
                    <a:pt x="11403" y="12607"/>
                  </a:lnTo>
                  <a:lnTo>
                    <a:pt x="12005" y="12005"/>
                  </a:lnTo>
                  <a:lnTo>
                    <a:pt x="12607" y="11403"/>
                  </a:lnTo>
                  <a:lnTo>
                    <a:pt x="13239" y="10802"/>
                  </a:lnTo>
                  <a:lnTo>
                    <a:pt x="13901" y="10230"/>
                  </a:lnTo>
                  <a:lnTo>
                    <a:pt x="14563" y="9689"/>
                  </a:lnTo>
                  <a:lnTo>
                    <a:pt x="15224" y="9147"/>
                  </a:lnTo>
                  <a:lnTo>
                    <a:pt x="15916" y="8605"/>
                  </a:lnTo>
                  <a:lnTo>
                    <a:pt x="16608" y="8094"/>
                  </a:lnTo>
                  <a:lnTo>
                    <a:pt x="17330" y="7613"/>
                  </a:lnTo>
                  <a:lnTo>
                    <a:pt x="18053" y="7131"/>
                  </a:lnTo>
                  <a:lnTo>
                    <a:pt x="18775" y="6680"/>
                  </a:lnTo>
                  <a:lnTo>
                    <a:pt x="19527" y="6229"/>
                  </a:lnTo>
                  <a:lnTo>
                    <a:pt x="20279" y="5807"/>
                  </a:lnTo>
                  <a:lnTo>
                    <a:pt x="21061" y="5386"/>
                  </a:lnTo>
                  <a:lnTo>
                    <a:pt x="21843" y="4995"/>
                  </a:lnTo>
                  <a:lnTo>
                    <a:pt x="22626" y="4634"/>
                  </a:lnTo>
                  <a:lnTo>
                    <a:pt x="23438" y="4273"/>
                  </a:lnTo>
                  <a:lnTo>
                    <a:pt x="24250" y="3942"/>
                  </a:lnTo>
                  <a:lnTo>
                    <a:pt x="25063" y="3641"/>
                  </a:lnTo>
                  <a:lnTo>
                    <a:pt x="25905" y="3340"/>
                  </a:lnTo>
                  <a:lnTo>
                    <a:pt x="26717" y="3070"/>
                  </a:lnTo>
                  <a:lnTo>
                    <a:pt x="27590" y="2829"/>
                  </a:lnTo>
                  <a:lnTo>
                    <a:pt x="28432" y="2588"/>
                  </a:lnTo>
                  <a:lnTo>
                    <a:pt x="29305" y="2378"/>
                  </a:lnTo>
                  <a:lnTo>
                    <a:pt x="30177" y="2197"/>
                  </a:lnTo>
                  <a:lnTo>
                    <a:pt x="31050" y="2017"/>
                  </a:lnTo>
                  <a:lnTo>
                    <a:pt x="31952" y="1866"/>
                  </a:lnTo>
                  <a:lnTo>
                    <a:pt x="32825" y="1746"/>
                  </a:lnTo>
                  <a:lnTo>
                    <a:pt x="33727" y="1656"/>
                  </a:lnTo>
                  <a:lnTo>
                    <a:pt x="34660" y="1565"/>
                  </a:lnTo>
                  <a:lnTo>
                    <a:pt x="35563" y="1505"/>
                  </a:lnTo>
                  <a:lnTo>
                    <a:pt x="36495" y="1475"/>
                  </a:lnTo>
                  <a:lnTo>
                    <a:pt x="37398" y="1445"/>
                  </a:lnTo>
                  <a:close/>
                  <a:moveTo>
                    <a:pt x="36435" y="1"/>
                  </a:moveTo>
                  <a:lnTo>
                    <a:pt x="35502" y="31"/>
                  </a:lnTo>
                  <a:lnTo>
                    <a:pt x="34540" y="91"/>
                  </a:lnTo>
                  <a:lnTo>
                    <a:pt x="33577" y="181"/>
                  </a:lnTo>
                  <a:lnTo>
                    <a:pt x="32644" y="302"/>
                  </a:lnTo>
                  <a:lnTo>
                    <a:pt x="31712" y="422"/>
                  </a:lnTo>
                  <a:lnTo>
                    <a:pt x="30809" y="572"/>
                  </a:lnTo>
                  <a:lnTo>
                    <a:pt x="29876" y="753"/>
                  </a:lnTo>
                  <a:lnTo>
                    <a:pt x="28974" y="964"/>
                  </a:lnTo>
                  <a:lnTo>
                    <a:pt x="28071" y="1174"/>
                  </a:lnTo>
                  <a:lnTo>
                    <a:pt x="27169" y="1415"/>
                  </a:lnTo>
                  <a:lnTo>
                    <a:pt x="26296" y="1686"/>
                  </a:lnTo>
                  <a:lnTo>
                    <a:pt x="25424" y="1956"/>
                  </a:lnTo>
                  <a:lnTo>
                    <a:pt x="24551" y="2257"/>
                  </a:lnTo>
                  <a:lnTo>
                    <a:pt x="23709" y="2588"/>
                  </a:lnTo>
                  <a:lnTo>
                    <a:pt x="22866" y="2949"/>
                  </a:lnTo>
                  <a:lnTo>
                    <a:pt x="22024" y="3310"/>
                  </a:lnTo>
                  <a:lnTo>
                    <a:pt x="21212" y="3701"/>
                  </a:lnTo>
                  <a:lnTo>
                    <a:pt x="20399" y="4092"/>
                  </a:lnTo>
                  <a:lnTo>
                    <a:pt x="19587" y="4514"/>
                  </a:lnTo>
                  <a:lnTo>
                    <a:pt x="18805" y="4965"/>
                  </a:lnTo>
                  <a:lnTo>
                    <a:pt x="18022" y="5416"/>
                  </a:lnTo>
                  <a:lnTo>
                    <a:pt x="17270" y="5898"/>
                  </a:lnTo>
                  <a:lnTo>
                    <a:pt x="16518" y="6409"/>
                  </a:lnTo>
                  <a:lnTo>
                    <a:pt x="15766" y="6921"/>
                  </a:lnTo>
                  <a:lnTo>
                    <a:pt x="15044" y="7432"/>
                  </a:lnTo>
                  <a:lnTo>
                    <a:pt x="14322" y="7974"/>
                  </a:lnTo>
                  <a:lnTo>
                    <a:pt x="13630" y="8545"/>
                  </a:lnTo>
                  <a:lnTo>
                    <a:pt x="12938" y="9117"/>
                  </a:lnTo>
                  <a:lnTo>
                    <a:pt x="12276" y="9719"/>
                  </a:lnTo>
                  <a:lnTo>
                    <a:pt x="11614" y="10350"/>
                  </a:lnTo>
                  <a:lnTo>
                    <a:pt x="10952" y="10952"/>
                  </a:lnTo>
                  <a:lnTo>
                    <a:pt x="10350" y="11614"/>
                  </a:lnTo>
                  <a:lnTo>
                    <a:pt x="9719" y="12276"/>
                  </a:lnTo>
                  <a:lnTo>
                    <a:pt x="9117" y="12938"/>
                  </a:lnTo>
                  <a:lnTo>
                    <a:pt x="8545" y="13630"/>
                  </a:lnTo>
                  <a:lnTo>
                    <a:pt x="7974" y="14322"/>
                  </a:lnTo>
                  <a:lnTo>
                    <a:pt x="7432" y="15044"/>
                  </a:lnTo>
                  <a:lnTo>
                    <a:pt x="6921" y="15766"/>
                  </a:lnTo>
                  <a:lnTo>
                    <a:pt x="6409" y="16518"/>
                  </a:lnTo>
                  <a:lnTo>
                    <a:pt x="5898" y="17270"/>
                  </a:lnTo>
                  <a:lnTo>
                    <a:pt x="5416" y="18022"/>
                  </a:lnTo>
                  <a:lnTo>
                    <a:pt x="4965" y="18805"/>
                  </a:lnTo>
                  <a:lnTo>
                    <a:pt x="4514" y="19587"/>
                  </a:lnTo>
                  <a:lnTo>
                    <a:pt x="4093" y="20399"/>
                  </a:lnTo>
                  <a:lnTo>
                    <a:pt x="3701" y="21211"/>
                  </a:lnTo>
                  <a:lnTo>
                    <a:pt x="3310" y="22024"/>
                  </a:lnTo>
                  <a:lnTo>
                    <a:pt x="2949" y="22866"/>
                  </a:lnTo>
                  <a:lnTo>
                    <a:pt x="2588" y="23709"/>
                  </a:lnTo>
                  <a:lnTo>
                    <a:pt x="2257" y="24551"/>
                  </a:lnTo>
                  <a:lnTo>
                    <a:pt x="1956" y="25424"/>
                  </a:lnTo>
                  <a:lnTo>
                    <a:pt x="1686" y="26296"/>
                  </a:lnTo>
                  <a:lnTo>
                    <a:pt x="1415" y="27169"/>
                  </a:lnTo>
                  <a:lnTo>
                    <a:pt x="1174" y="28071"/>
                  </a:lnTo>
                  <a:lnTo>
                    <a:pt x="964" y="28974"/>
                  </a:lnTo>
                  <a:lnTo>
                    <a:pt x="753" y="29876"/>
                  </a:lnTo>
                  <a:lnTo>
                    <a:pt x="572" y="30809"/>
                  </a:lnTo>
                  <a:lnTo>
                    <a:pt x="422" y="31712"/>
                  </a:lnTo>
                  <a:lnTo>
                    <a:pt x="302" y="32644"/>
                  </a:lnTo>
                  <a:lnTo>
                    <a:pt x="181" y="33577"/>
                  </a:lnTo>
                  <a:lnTo>
                    <a:pt x="91" y="34540"/>
                  </a:lnTo>
                  <a:lnTo>
                    <a:pt x="31" y="35502"/>
                  </a:lnTo>
                  <a:lnTo>
                    <a:pt x="1" y="36435"/>
                  </a:lnTo>
                  <a:lnTo>
                    <a:pt x="1" y="37398"/>
                  </a:lnTo>
                  <a:lnTo>
                    <a:pt x="1" y="38361"/>
                  </a:lnTo>
                  <a:lnTo>
                    <a:pt x="31" y="39323"/>
                  </a:lnTo>
                  <a:lnTo>
                    <a:pt x="91" y="40286"/>
                  </a:lnTo>
                  <a:lnTo>
                    <a:pt x="181" y="41219"/>
                  </a:lnTo>
                  <a:lnTo>
                    <a:pt x="302" y="42182"/>
                  </a:lnTo>
                  <a:lnTo>
                    <a:pt x="422" y="43114"/>
                  </a:lnTo>
                  <a:lnTo>
                    <a:pt x="572" y="44017"/>
                  </a:lnTo>
                  <a:lnTo>
                    <a:pt x="753" y="44949"/>
                  </a:lnTo>
                  <a:lnTo>
                    <a:pt x="964" y="45852"/>
                  </a:lnTo>
                  <a:lnTo>
                    <a:pt x="1174" y="46755"/>
                  </a:lnTo>
                  <a:lnTo>
                    <a:pt x="1415" y="47627"/>
                  </a:lnTo>
                  <a:lnTo>
                    <a:pt x="1686" y="48530"/>
                  </a:lnTo>
                  <a:lnTo>
                    <a:pt x="1956" y="49402"/>
                  </a:lnTo>
                  <a:lnTo>
                    <a:pt x="2257" y="50275"/>
                  </a:lnTo>
                  <a:lnTo>
                    <a:pt x="2588" y="51117"/>
                  </a:lnTo>
                  <a:lnTo>
                    <a:pt x="2949" y="51960"/>
                  </a:lnTo>
                  <a:lnTo>
                    <a:pt x="3310" y="52802"/>
                  </a:lnTo>
                  <a:lnTo>
                    <a:pt x="3701" y="53614"/>
                  </a:lnTo>
                  <a:lnTo>
                    <a:pt x="4093" y="54427"/>
                  </a:lnTo>
                  <a:lnTo>
                    <a:pt x="4514" y="55239"/>
                  </a:lnTo>
                  <a:lnTo>
                    <a:pt x="4965" y="56021"/>
                  </a:lnTo>
                  <a:lnTo>
                    <a:pt x="5416" y="56803"/>
                  </a:lnTo>
                  <a:lnTo>
                    <a:pt x="5898" y="57556"/>
                  </a:lnTo>
                  <a:lnTo>
                    <a:pt x="6409" y="58308"/>
                  </a:lnTo>
                  <a:lnTo>
                    <a:pt x="6921" y="59060"/>
                  </a:lnTo>
                  <a:lnTo>
                    <a:pt x="7432" y="59782"/>
                  </a:lnTo>
                  <a:lnTo>
                    <a:pt x="7974" y="60504"/>
                  </a:lnTo>
                  <a:lnTo>
                    <a:pt x="8545" y="61196"/>
                  </a:lnTo>
                  <a:lnTo>
                    <a:pt x="9117" y="61888"/>
                  </a:lnTo>
                  <a:lnTo>
                    <a:pt x="9719" y="62550"/>
                  </a:lnTo>
                  <a:lnTo>
                    <a:pt x="10350" y="63212"/>
                  </a:lnTo>
                  <a:lnTo>
                    <a:pt x="10952" y="63844"/>
                  </a:lnTo>
                  <a:lnTo>
                    <a:pt x="11614" y="64475"/>
                  </a:lnTo>
                  <a:lnTo>
                    <a:pt x="12276" y="65107"/>
                  </a:lnTo>
                  <a:lnTo>
                    <a:pt x="12938" y="65679"/>
                  </a:lnTo>
                  <a:lnTo>
                    <a:pt x="13630" y="66281"/>
                  </a:lnTo>
                  <a:lnTo>
                    <a:pt x="14322" y="66822"/>
                  </a:lnTo>
                  <a:lnTo>
                    <a:pt x="15044" y="67394"/>
                  </a:lnTo>
                  <a:lnTo>
                    <a:pt x="15766" y="67905"/>
                  </a:lnTo>
                  <a:lnTo>
                    <a:pt x="16518" y="68417"/>
                  </a:lnTo>
                  <a:lnTo>
                    <a:pt x="17270" y="68928"/>
                  </a:lnTo>
                  <a:lnTo>
                    <a:pt x="18022" y="69410"/>
                  </a:lnTo>
                  <a:lnTo>
                    <a:pt x="18805" y="69861"/>
                  </a:lnTo>
                  <a:lnTo>
                    <a:pt x="19587" y="70312"/>
                  </a:lnTo>
                  <a:lnTo>
                    <a:pt x="20399" y="70733"/>
                  </a:lnTo>
                  <a:lnTo>
                    <a:pt x="21212" y="71124"/>
                  </a:lnTo>
                  <a:lnTo>
                    <a:pt x="22024" y="71516"/>
                  </a:lnTo>
                  <a:lnTo>
                    <a:pt x="22866" y="71877"/>
                  </a:lnTo>
                  <a:lnTo>
                    <a:pt x="23709" y="72238"/>
                  </a:lnTo>
                  <a:lnTo>
                    <a:pt x="24551" y="72538"/>
                  </a:lnTo>
                  <a:lnTo>
                    <a:pt x="25424" y="72869"/>
                  </a:lnTo>
                  <a:lnTo>
                    <a:pt x="26296" y="73140"/>
                  </a:lnTo>
                  <a:lnTo>
                    <a:pt x="27169" y="73411"/>
                  </a:lnTo>
                  <a:lnTo>
                    <a:pt x="28071" y="73652"/>
                  </a:lnTo>
                  <a:lnTo>
                    <a:pt x="28974" y="73862"/>
                  </a:lnTo>
                  <a:lnTo>
                    <a:pt x="29876" y="74073"/>
                  </a:lnTo>
                  <a:lnTo>
                    <a:pt x="30809" y="74253"/>
                  </a:lnTo>
                  <a:lnTo>
                    <a:pt x="31712" y="74404"/>
                  </a:lnTo>
                  <a:lnTo>
                    <a:pt x="32644" y="74524"/>
                  </a:lnTo>
                  <a:lnTo>
                    <a:pt x="33577" y="74644"/>
                  </a:lnTo>
                  <a:lnTo>
                    <a:pt x="34540" y="74705"/>
                  </a:lnTo>
                  <a:lnTo>
                    <a:pt x="35502" y="74765"/>
                  </a:lnTo>
                  <a:lnTo>
                    <a:pt x="36435" y="74825"/>
                  </a:lnTo>
                  <a:lnTo>
                    <a:pt x="38361" y="74825"/>
                  </a:lnTo>
                  <a:lnTo>
                    <a:pt x="39323" y="74765"/>
                  </a:lnTo>
                  <a:lnTo>
                    <a:pt x="40286" y="74705"/>
                  </a:lnTo>
                  <a:lnTo>
                    <a:pt x="41219" y="74644"/>
                  </a:lnTo>
                  <a:lnTo>
                    <a:pt x="42182" y="74524"/>
                  </a:lnTo>
                  <a:lnTo>
                    <a:pt x="43114" y="74404"/>
                  </a:lnTo>
                  <a:lnTo>
                    <a:pt x="44017" y="74253"/>
                  </a:lnTo>
                  <a:lnTo>
                    <a:pt x="44949" y="74073"/>
                  </a:lnTo>
                  <a:lnTo>
                    <a:pt x="45852" y="73862"/>
                  </a:lnTo>
                  <a:lnTo>
                    <a:pt x="46755" y="73652"/>
                  </a:lnTo>
                  <a:lnTo>
                    <a:pt x="47627" y="73411"/>
                  </a:lnTo>
                  <a:lnTo>
                    <a:pt x="48530" y="73140"/>
                  </a:lnTo>
                  <a:lnTo>
                    <a:pt x="49402" y="72869"/>
                  </a:lnTo>
                  <a:lnTo>
                    <a:pt x="50275" y="72538"/>
                  </a:lnTo>
                  <a:lnTo>
                    <a:pt x="51117" y="72238"/>
                  </a:lnTo>
                  <a:lnTo>
                    <a:pt x="51960" y="71877"/>
                  </a:lnTo>
                  <a:lnTo>
                    <a:pt x="52802" y="71516"/>
                  </a:lnTo>
                  <a:lnTo>
                    <a:pt x="53614" y="71124"/>
                  </a:lnTo>
                  <a:lnTo>
                    <a:pt x="54427" y="70733"/>
                  </a:lnTo>
                  <a:lnTo>
                    <a:pt x="55239" y="70312"/>
                  </a:lnTo>
                  <a:lnTo>
                    <a:pt x="56021" y="69861"/>
                  </a:lnTo>
                  <a:lnTo>
                    <a:pt x="56803" y="69410"/>
                  </a:lnTo>
                  <a:lnTo>
                    <a:pt x="57556" y="68928"/>
                  </a:lnTo>
                  <a:lnTo>
                    <a:pt x="58308" y="68417"/>
                  </a:lnTo>
                  <a:lnTo>
                    <a:pt x="59060" y="67905"/>
                  </a:lnTo>
                  <a:lnTo>
                    <a:pt x="59782" y="67394"/>
                  </a:lnTo>
                  <a:lnTo>
                    <a:pt x="60504" y="66822"/>
                  </a:lnTo>
                  <a:lnTo>
                    <a:pt x="61196" y="66281"/>
                  </a:lnTo>
                  <a:lnTo>
                    <a:pt x="61888" y="65679"/>
                  </a:lnTo>
                  <a:lnTo>
                    <a:pt x="62550" y="65107"/>
                  </a:lnTo>
                  <a:lnTo>
                    <a:pt x="63212" y="64475"/>
                  </a:lnTo>
                  <a:lnTo>
                    <a:pt x="63844" y="63844"/>
                  </a:lnTo>
                  <a:lnTo>
                    <a:pt x="64475" y="63212"/>
                  </a:lnTo>
                  <a:lnTo>
                    <a:pt x="65107" y="62550"/>
                  </a:lnTo>
                  <a:lnTo>
                    <a:pt x="65679" y="61888"/>
                  </a:lnTo>
                  <a:lnTo>
                    <a:pt x="66281" y="61196"/>
                  </a:lnTo>
                  <a:lnTo>
                    <a:pt x="66822" y="60504"/>
                  </a:lnTo>
                  <a:lnTo>
                    <a:pt x="67394" y="59782"/>
                  </a:lnTo>
                  <a:lnTo>
                    <a:pt x="67905" y="59060"/>
                  </a:lnTo>
                  <a:lnTo>
                    <a:pt x="68417" y="58308"/>
                  </a:lnTo>
                  <a:lnTo>
                    <a:pt x="68928" y="57556"/>
                  </a:lnTo>
                  <a:lnTo>
                    <a:pt x="69410" y="56803"/>
                  </a:lnTo>
                  <a:lnTo>
                    <a:pt x="69861" y="56021"/>
                  </a:lnTo>
                  <a:lnTo>
                    <a:pt x="70312" y="55239"/>
                  </a:lnTo>
                  <a:lnTo>
                    <a:pt x="70733" y="54427"/>
                  </a:lnTo>
                  <a:lnTo>
                    <a:pt x="71124" y="53614"/>
                  </a:lnTo>
                  <a:lnTo>
                    <a:pt x="71516" y="52802"/>
                  </a:lnTo>
                  <a:lnTo>
                    <a:pt x="71877" y="51960"/>
                  </a:lnTo>
                  <a:lnTo>
                    <a:pt x="72238" y="51117"/>
                  </a:lnTo>
                  <a:lnTo>
                    <a:pt x="72538" y="50275"/>
                  </a:lnTo>
                  <a:lnTo>
                    <a:pt x="72869" y="49402"/>
                  </a:lnTo>
                  <a:lnTo>
                    <a:pt x="73140" y="48530"/>
                  </a:lnTo>
                  <a:lnTo>
                    <a:pt x="73411" y="47627"/>
                  </a:lnTo>
                  <a:lnTo>
                    <a:pt x="73652" y="46755"/>
                  </a:lnTo>
                  <a:lnTo>
                    <a:pt x="73862" y="45852"/>
                  </a:lnTo>
                  <a:lnTo>
                    <a:pt x="74073" y="44949"/>
                  </a:lnTo>
                  <a:lnTo>
                    <a:pt x="74253" y="44017"/>
                  </a:lnTo>
                  <a:lnTo>
                    <a:pt x="74404" y="43114"/>
                  </a:lnTo>
                  <a:lnTo>
                    <a:pt x="74524" y="42182"/>
                  </a:lnTo>
                  <a:lnTo>
                    <a:pt x="74644" y="41219"/>
                  </a:lnTo>
                  <a:lnTo>
                    <a:pt x="74705" y="40286"/>
                  </a:lnTo>
                  <a:lnTo>
                    <a:pt x="74765" y="39323"/>
                  </a:lnTo>
                  <a:lnTo>
                    <a:pt x="74825" y="38361"/>
                  </a:lnTo>
                  <a:lnTo>
                    <a:pt x="74825" y="37398"/>
                  </a:lnTo>
                  <a:lnTo>
                    <a:pt x="74825" y="36435"/>
                  </a:lnTo>
                  <a:lnTo>
                    <a:pt x="74765" y="35502"/>
                  </a:lnTo>
                  <a:lnTo>
                    <a:pt x="74705" y="34540"/>
                  </a:lnTo>
                  <a:lnTo>
                    <a:pt x="74644" y="33577"/>
                  </a:lnTo>
                  <a:lnTo>
                    <a:pt x="74524" y="32644"/>
                  </a:lnTo>
                  <a:lnTo>
                    <a:pt x="74404" y="31712"/>
                  </a:lnTo>
                  <a:lnTo>
                    <a:pt x="74253" y="30809"/>
                  </a:lnTo>
                  <a:lnTo>
                    <a:pt x="74073" y="29876"/>
                  </a:lnTo>
                  <a:lnTo>
                    <a:pt x="73862" y="28974"/>
                  </a:lnTo>
                  <a:lnTo>
                    <a:pt x="73652" y="28071"/>
                  </a:lnTo>
                  <a:lnTo>
                    <a:pt x="73411" y="27169"/>
                  </a:lnTo>
                  <a:lnTo>
                    <a:pt x="73140" y="26296"/>
                  </a:lnTo>
                  <a:lnTo>
                    <a:pt x="72869" y="25424"/>
                  </a:lnTo>
                  <a:lnTo>
                    <a:pt x="72538" y="24551"/>
                  </a:lnTo>
                  <a:lnTo>
                    <a:pt x="72238" y="23709"/>
                  </a:lnTo>
                  <a:lnTo>
                    <a:pt x="71877" y="22866"/>
                  </a:lnTo>
                  <a:lnTo>
                    <a:pt x="71516" y="22024"/>
                  </a:lnTo>
                  <a:lnTo>
                    <a:pt x="71124" y="21211"/>
                  </a:lnTo>
                  <a:lnTo>
                    <a:pt x="70733" y="20399"/>
                  </a:lnTo>
                  <a:lnTo>
                    <a:pt x="70312" y="19587"/>
                  </a:lnTo>
                  <a:lnTo>
                    <a:pt x="69861" y="18805"/>
                  </a:lnTo>
                  <a:lnTo>
                    <a:pt x="69410" y="18022"/>
                  </a:lnTo>
                  <a:lnTo>
                    <a:pt x="68928" y="17270"/>
                  </a:lnTo>
                  <a:lnTo>
                    <a:pt x="68417" y="16518"/>
                  </a:lnTo>
                  <a:lnTo>
                    <a:pt x="67905" y="15766"/>
                  </a:lnTo>
                  <a:lnTo>
                    <a:pt x="67394" y="15044"/>
                  </a:lnTo>
                  <a:lnTo>
                    <a:pt x="66822" y="14322"/>
                  </a:lnTo>
                  <a:lnTo>
                    <a:pt x="66281" y="13630"/>
                  </a:lnTo>
                  <a:lnTo>
                    <a:pt x="65679" y="12938"/>
                  </a:lnTo>
                  <a:lnTo>
                    <a:pt x="65107" y="12276"/>
                  </a:lnTo>
                  <a:lnTo>
                    <a:pt x="64475" y="11614"/>
                  </a:lnTo>
                  <a:lnTo>
                    <a:pt x="63844" y="10952"/>
                  </a:lnTo>
                  <a:lnTo>
                    <a:pt x="63212" y="10350"/>
                  </a:lnTo>
                  <a:lnTo>
                    <a:pt x="62550" y="9719"/>
                  </a:lnTo>
                  <a:lnTo>
                    <a:pt x="61888" y="9117"/>
                  </a:lnTo>
                  <a:lnTo>
                    <a:pt x="61196" y="8545"/>
                  </a:lnTo>
                  <a:lnTo>
                    <a:pt x="60504" y="7974"/>
                  </a:lnTo>
                  <a:lnTo>
                    <a:pt x="59782" y="7432"/>
                  </a:lnTo>
                  <a:lnTo>
                    <a:pt x="59060" y="6921"/>
                  </a:lnTo>
                  <a:lnTo>
                    <a:pt x="58308" y="6409"/>
                  </a:lnTo>
                  <a:lnTo>
                    <a:pt x="57556" y="5898"/>
                  </a:lnTo>
                  <a:lnTo>
                    <a:pt x="56803" y="5416"/>
                  </a:lnTo>
                  <a:lnTo>
                    <a:pt x="56021" y="4965"/>
                  </a:lnTo>
                  <a:lnTo>
                    <a:pt x="55239" y="4514"/>
                  </a:lnTo>
                  <a:lnTo>
                    <a:pt x="54427" y="4092"/>
                  </a:lnTo>
                  <a:lnTo>
                    <a:pt x="53614" y="3701"/>
                  </a:lnTo>
                  <a:lnTo>
                    <a:pt x="52802" y="3310"/>
                  </a:lnTo>
                  <a:lnTo>
                    <a:pt x="51960" y="2949"/>
                  </a:lnTo>
                  <a:lnTo>
                    <a:pt x="51117" y="2588"/>
                  </a:lnTo>
                  <a:lnTo>
                    <a:pt x="50275" y="2257"/>
                  </a:lnTo>
                  <a:lnTo>
                    <a:pt x="49402" y="1956"/>
                  </a:lnTo>
                  <a:lnTo>
                    <a:pt x="48530" y="1686"/>
                  </a:lnTo>
                  <a:lnTo>
                    <a:pt x="47627" y="1415"/>
                  </a:lnTo>
                  <a:lnTo>
                    <a:pt x="46755" y="1174"/>
                  </a:lnTo>
                  <a:lnTo>
                    <a:pt x="45852" y="964"/>
                  </a:lnTo>
                  <a:lnTo>
                    <a:pt x="44949" y="753"/>
                  </a:lnTo>
                  <a:lnTo>
                    <a:pt x="44017" y="572"/>
                  </a:lnTo>
                  <a:lnTo>
                    <a:pt x="43114" y="422"/>
                  </a:lnTo>
                  <a:lnTo>
                    <a:pt x="42182" y="302"/>
                  </a:lnTo>
                  <a:lnTo>
                    <a:pt x="41219" y="181"/>
                  </a:lnTo>
                  <a:lnTo>
                    <a:pt x="40286" y="91"/>
                  </a:lnTo>
                  <a:lnTo>
                    <a:pt x="39323" y="31"/>
                  </a:lnTo>
                  <a:lnTo>
                    <a:pt x="38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5;p48">
              <a:extLst>
                <a:ext uri="{FF2B5EF4-FFF2-40B4-BE49-F238E27FC236}">
                  <a16:creationId xmlns:a16="http://schemas.microsoft.com/office/drawing/2014/main" id="{FBEB2E58-9662-1523-D7F2-11E789B7D7E0}"/>
                </a:ext>
              </a:extLst>
            </p:cNvPr>
            <p:cNvSpPr/>
            <p:nvPr/>
          </p:nvSpPr>
          <p:spPr>
            <a:xfrm>
              <a:off x="4454200" y="3745400"/>
              <a:ext cx="1592350" cy="1592350"/>
            </a:xfrm>
            <a:custGeom>
              <a:avLst/>
              <a:gdLst/>
              <a:ahLst/>
              <a:cxnLst/>
              <a:rect l="l" t="t" r="r" b="b"/>
              <a:pathLst>
                <a:path w="63694" h="63694" extrusionOk="0">
                  <a:moveTo>
                    <a:pt x="32614" y="1475"/>
                  </a:moveTo>
                  <a:lnTo>
                    <a:pt x="33396" y="1505"/>
                  </a:lnTo>
                  <a:lnTo>
                    <a:pt x="34179" y="1565"/>
                  </a:lnTo>
                  <a:lnTo>
                    <a:pt x="34961" y="1625"/>
                  </a:lnTo>
                  <a:lnTo>
                    <a:pt x="35713" y="1716"/>
                  </a:lnTo>
                  <a:lnTo>
                    <a:pt x="36465" y="1806"/>
                  </a:lnTo>
                  <a:lnTo>
                    <a:pt x="37217" y="1926"/>
                  </a:lnTo>
                  <a:lnTo>
                    <a:pt x="37969" y="2077"/>
                  </a:lnTo>
                  <a:lnTo>
                    <a:pt x="38692" y="2257"/>
                  </a:lnTo>
                  <a:lnTo>
                    <a:pt x="39414" y="2408"/>
                  </a:lnTo>
                  <a:lnTo>
                    <a:pt x="40166" y="2618"/>
                  </a:lnTo>
                  <a:lnTo>
                    <a:pt x="40858" y="2829"/>
                  </a:lnTo>
                  <a:lnTo>
                    <a:pt x="41580" y="3069"/>
                  </a:lnTo>
                  <a:lnTo>
                    <a:pt x="42272" y="3310"/>
                  </a:lnTo>
                  <a:lnTo>
                    <a:pt x="42964" y="3581"/>
                  </a:lnTo>
                  <a:lnTo>
                    <a:pt x="43656" y="3852"/>
                  </a:lnTo>
                  <a:lnTo>
                    <a:pt x="44348" y="4153"/>
                  </a:lnTo>
                  <a:lnTo>
                    <a:pt x="45010" y="4453"/>
                  </a:lnTo>
                  <a:lnTo>
                    <a:pt x="46303" y="5145"/>
                  </a:lnTo>
                  <a:lnTo>
                    <a:pt x="47597" y="5868"/>
                  </a:lnTo>
                  <a:lnTo>
                    <a:pt x="48831" y="6650"/>
                  </a:lnTo>
                  <a:lnTo>
                    <a:pt x="50004" y="7522"/>
                  </a:lnTo>
                  <a:lnTo>
                    <a:pt x="51147" y="8425"/>
                  </a:lnTo>
                  <a:lnTo>
                    <a:pt x="52260" y="9357"/>
                  </a:lnTo>
                  <a:lnTo>
                    <a:pt x="53313" y="10380"/>
                  </a:lnTo>
                  <a:lnTo>
                    <a:pt x="54336" y="11433"/>
                  </a:lnTo>
                  <a:lnTo>
                    <a:pt x="55269" y="12517"/>
                  </a:lnTo>
                  <a:lnTo>
                    <a:pt x="56172" y="13690"/>
                  </a:lnTo>
                  <a:lnTo>
                    <a:pt x="57044" y="14863"/>
                  </a:lnTo>
                  <a:lnTo>
                    <a:pt x="57826" y="16097"/>
                  </a:lnTo>
                  <a:lnTo>
                    <a:pt x="58548" y="17390"/>
                  </a:lnTo>
                  <a:lnTo>
                    <a:pt x="59210" y="18684"/>
                  </a:lnTo>
                  <a:lnTo>
                    <a:pt x="59842" y="20038"/>
                  </a:lnTo>
                  <a:lnTo>
                    <a:pt x="60113" y="20730"/>
                  </a:lnTo>
                  <a:lnTo>
                    <a:pt x="60384" y="21422"/>
                  </a:lnTo>
                  <a:lnTo>
                    <a:pt x="60624" y="22114"/>
                  </a:lnTo>
                  <a:lnTo>
                    <a:pt x="60865" y="22806"/>
                  </a:lnTo>
                  <a:lnTo>
                    <a:pt x="61076" y="23528"/>
                  </a:lnTo>
                  <a:lnTo>
                    <a:pt x="61256" y="24250"/>
                  </a:lnTo>
                  <a:lnTo>
                    <a:pt x="61437" y="25002"/>
                  </a:lnTo>
                  <a:lnTo>
                    <a:pt x="61617" y="25724"/>
                  </a:lnTo>
                  <a:lnTo>
                    <a:pt x="61737" y="26477"/>
                  </a:lnTo>
                  <a:lnTo>
                    <a:pt x="61888" y="27229"/>
                  </a:lnTo>
                  <a:lnTo>
                    <a:pt x="61978" y="27981"/>
                  </a:lnTo>
                  <a:lnTo>
                    <a:pt x="62068" y="28733"/>
                  </a:lnTo>
                  <a:lnTo>
                    <a:pt x="62129" y="29515"/>
                  </a:lnTo>
                  <a:lnTo>
                    <a:pt x="62189" y="30297"/>
                  </a:lnTo>
                  <a:lnTo>
                    <a:pt x="62219" y="31050"/>
                  </a:lnTo>
                  <a:lnTo>
                    <a:pt x="62219" y="31832"/>
                  </a:lnTo>
                  <a:lnTo>
                    <a:pt x="62219" y="32614"/>
                  </a:lnTo>
                  <a:lnTo>
                    <a:pt x="62189" y="33396"/>
                  </a:lnTo>
                  <a:lnTo>
                    <a:pt x="62129" y="34179"/>
                  </a:lnTo>
                  <a:lnTo>
                    <a:pt x="62068" y="34961"/>
                  </a:lnTo>
                  <a:lnTo>
                    <a:pt x="61978" y="35713"/>
                  </a:lnTo>
                  <a:lnTo>
                    <a:pt x="61888" y="36465"/>
                  </a:lnTo>
                  <a:lnTo>
                    <a:pt x="61737" y="37217"/>
                  </a:lnTo>
                  <a:lnTo>
                    <a:pt x="61617" y="37969"/>
                  </a:lnTo>
                  <a:lnTo>
                    <a:pt x="61437" y="38691"/>
                  </a:lnTo>
                  <a:lnTo>
                    <a:pt x="61256" y="39414"/>
                  </a:lnTo>
                  <a:lnTo>
                    <a:pt x="61076" y="40166"/>
                  </a:lnTo>
                  <a:lnTo>
                    <a:pt x="60865" y="40858"/>
                  </a:lnTo>
                  <a:lnTo>
                    <a:pt x="60624" y="41580"/>
                  </a:lnTo>
                  <a:lnTo>
                    <a:pt x="60384" y="42272"/>
                  </a:lnTo>
                  <a:lnTo>
                    <a:pt x="60113" y="42964"/>
                  </a:lnTo>
                  <a:lnTo>
                    <a:pt x="59842" y="43656"/>
                  </a:lnTo>
                  <a:lnTo>
                    <a:pt x="59210" y="45010"/>
                  </a:lnTo>
                  <a:lnTo>
                    <a:pt x="58548" y="46303"/>
                  </a:lnTo>
                  <a:lnTo>
                    <a:pt x="57826" y="47597"/>
                  </a:lnTo>
                  <a:lnTo>
                    <a:pt x="57044" y="48831"/>
                  </a:lnTo>
                  <a:lnTo>
                    <a:pt x="56172" y="50004"/>
                  </a:lnTo>
                  <a:lnTo>
                    <a:pt x="55269" y="51147"/>
                  </a:lnTo>
                  <a:lnTo>
                    <a:pt x="54336" y="52260"/>
                  </a:lnTo>
                  <a:lnTo>
                    <a:pt x="53313" y="53313"/>
                  </a:lnTo>
                  <a:lnTo>
                    <a:pt x="52260" y="54336"/>
                  </a:lnTo>
                  <a:lnTo>
                    <a:pt x="51147" y="55269"/>
                  </a:lnTo>
                  <a:lnTo>
                    <a:pt x="50004" y="56172"/>
                  </a:lnTo>
                  <a:lnTo>
                    <a:pt x="48831" y="57044"/>
                  </a:lnTo>
                  <a:lnTo>
                    <a:pt x="47597" y="57826"/>
                  </a:lnTo>
                  <a:lnTo>
                    <a:pt x="46303" y="58548"/>
                  </a:lnTo>
                  <a:lnTo>
                    <a:pt x="45010" y="59210"/>
                  </a:lnTo>
                  <a:lnTo>
                    <a:pt x="44348" y="59541"/>
                  </a:lnTo>
                  <a:lnTo>
                    <a:pt x="43656" y="59842"/>
                  </a:lnTo>
                  <a:lnTo>
                    <a:pt x="42964" y="60113"/>
                  </a:lnTo>
                  <a:lnTo>
                    <a:pt x="42272" y="60384"/>
                  </a:lnTo>
                  <a:lnTo>
                    <a:pt x="41580" y="60624"/>
                  </a:lnTo>
                  <a:lnTo>
                    <a:pt x="40858" y="60865"/>
                  </a:lnTo>
                  <a:lnTo>
                    <a:pt x="40166" y="61076"/>
                  </a:lnTo>
                  <a:lnTo>
                    <a:pt x="39414" y="61256"/>
                  </a:lnTo>
                  <a:lnTo>
                    <a:pt x="38692" y="61437"/>
                  </a:lnTo>
                  <a:lnTo>
                    <a:pt x="37969" y="61617"/>
                  </a:lnTo>
                  <a:lnTo>
                    <a:pt x="37217" y="61737"/>
                  </a:lnTo>
                  <a:lnTo>
                    <a:pt x="36465" y="61888"/>
                  </a:lnTo>
                  <a:lnTo>
                    <a:pt x="35713" y="61978"/>
                  </a:lnTo>
                  <a:lnTo>
                    <a:pt x="34961" y="62068"/>
                  </a:lnTo>
                  <a:lnTo>
                    <a:pt x="34179" y="62129"/>
                  </a:lnTo>
                  <a:lnTo>
                    <a:pt x="33396" y="62189"/>
                  </a:lnTo>
                  <a:lnTo>
                    <a:pt x="32614" y="62219"/>
                  </a:lnTo>
                  <a:lnTo>
                    <a:pt x="31050" y="62219"/>
                  </a:lnTo>
                  <a:lnTo>
                    <a:pt x="30297" y="62189"/>
                  </a:lnTo>
                  <a:lnTo>
                    <a:pt x="29515" y="62129"/>
                  </a:lnTo>
                  <a:lnTo>
                    <a:pt x="28733" y="62068"/>
                  </a:lnTo>
                  <a:lnTo>
                    <a:pt x="27981" y="61978"/>
                  </a:lnTo>
                  <a:lnTo>
                    <a:pt x="27229" y="61888"/>
                  </a:lnTo>
                  <a:lnTo>
                    <a:pt x="26477" y="61737"/>
                  </a:lnTo>
                  <a:lnTo>
                    <a:pt x="25724" y="61617"/>
                  </a:lnTo>
                  <a:lnTo>
                    <a:pt x="25002" y="61437"/>
                  </a:lnTo>
                  <a:lnTo>
                    <a:pt x="24250" y="61256"/>
                  </a:lnTo>
                  <a:lnTo>
                    <a:pt x="23528" y="61076"/>
                  </a:lnTo>
                  <a:lnTo>
                    <a:pt x="22806" y="60865"/>
                  </a:lnTo>
                  <a:lnTo>
                    <a:pt x="22114" y="60624"/>
                  </a:lnTo>
                  <a:lnTo>
                    <a:pt x="21422" y="60384"/>
                  </a:lnTo>
                  <a:lnTo>
                    <a:pt x="20730" y="60113"/>
                  </a:lnTo>
                  <a:lnTo>
                    <a:pt x="20038" y="59842"/>
                  </a:lnTo>
                  <a:lnTo>
                    <a:pt x="19346" y="59541"/>
                  </a:lnTo>
                  <a:lnTo>
                    <a:pt x="18684" y="59210"/>
                  </a:lnTo>
                  <a:lnTo>
                    <a:pt x="17360" y="58548"/>
                  </a:lnTo>
                  <a:lnTo>
                    <a:pt x="16097" y="57826"/>
                  </a:lnTo>
                  <a:lnTo>
                    <a:pt x="14863" y="57044"/>
                  </a:lnTo>
                  <a:lnTo>
                    <a:pt x="13690" y="56172"/>
                  </a:lnTo>
                  <a:lnTo>
                    <a:pt x="12517" y="55269"/>
                  </a:lnTo>
                  <a:lnTo>
                    <a:pt x="11433" y="54336"/>
                  </a:lnTo>
                  <a:lnTo>
                    <a:pt x="10380" y="53313"/>
                  </a:lnTo>
                  <a:lnTo>
                    <a:pt x="9358" y="52260"/>
                  </a:lnTo>
                  <a:lnTo>
                    <a:pt x="8425" y="51147"/>
                  </a:lnTo>
                  <a:lnTo>
                    <a:pt x="7522" y="50004"/>
                  </a:lnTo>
                  <a:lnTo>
                    <a:pt x="6650" y="48831"/>
                  </a:lnTo>
                  <a:lnTo>
                    <a:pt x="5868" y="47597"/>
                  </a:lnTo>
                  <a:lnTo>
                    <a:pt x="5145" y="46303"/>
                  </a:lnTo>
                  <a:lnTo>
                    <a:pt x="4454" y="45010"/>
                  </a:lnTo>
                  <a:lnTo>
                    <a:pt x="4153" y="44348"/>
                  </a:lnTo>
                  <a:lnTo>
                    <a:pt x="3852" y="43656"/>
                  </a:lnTo>
                  <a:lnTo>
                    <a:pt x="3581" y="42964"/>
                  </a:lnTo>
                  <a:lnTo>
                    <a:pt x="3310" y="42272"/>
                  </a:lnTo>
                  <a:lnTo>
                    <a:pt x="3070" y="41580"/>
                  </a:lnTo>
                  <a:lnTo>
                    <a:pt x="2829" y="40858"/>
                  </a:lnTo>
                  <a:lnTo>
                    <a:pt x="2618" y="40166"/>
                  </a:lnTo>
                  <a:lnTo>
                    <a:pt x="2408" y="39414"/>
                  </a:lnTo>
                  <a:lnTo>
                    <a:pt x="2257" y="38691"/>
                  </a:lnTo>
                  <a:lnTo>
                    <a:pt x="2077" y="37969"/>
                  </a:lnTo>
                  <a:lnTo>
                    <a:pt x="1926" y="37217"/>
                  </a:lnTo>
                  <a:lnTo>
                    <a:pt x="1806" y="36465"/>
                  </a:lnTo>
                  <a:lnTo>
                    <a:pt x="1716" y="35713"/>
                  </a:lnTo>
                  <a:lnTo>
                    <a:pt x="1625" y="34961"/>
                  </a:lnTo>
                  <a:lnTo>
                    <a:pt x="1565" y="34179"/>
                  </a:lnTo>
                  <a:lnTo>
                    <a:pt x="1505" y="33396"/>
                  </a:lnTo>
                  <a:lnTo>
                    <a:pt x="1475" y="32614"/>
                  </a:lnTo>
                  <a:lnTo>
                    <a:pt x="1475" y="31832"/>
                  </a:lnTo>
                  <a:lnTo>
                    <a:pt x="1475" y="31050"/>
                  </a:lnTo>
                  <a:lnTo>
                    <a:pt x="1505" y="30297"/>
                  </a:lnTo>
                  <a:lnTo>
                    <a:pt x="1565" y="29515"/>
                  </a:lnTo>
                  <a:lnTo>
                    <a:pt x="1625" y="28733"/>
                  </a:lnTo>
                  <a:lnTo>
                    <a:pt x="1716" y="27981"/>
                  </a:lnTo>
                  <a:lnTo>
                    <a:pt x="1806" y="27229"/>
                  </a:lnTo>
                  <a:lnTo>
                    <a:pt x="1926" y="26477"/>
                  </a:lnTo>
                  <a:lnTo>
                    <a:pt x="2077" y="25724"/>
                  </a:lnTo>
                  <a:lnTo>
                    <a:pt x="2257" y="25002"/>
                  </a:lnTo>
                  <a:lnTo>
                    <a:pt x="2408" y="24250"/>
                  </a:lnTo>
                  <a:lnTo>
                    <a:pt x="2618" y="23528"/>
                  </a:lnTo>
                  <a:lnTo>
                    <a:pt x="2829" y="22806"/>
                  </a:lnTo>
                  <a:lnTo>
                    <a:pt x="3070" y="22114"/>
                  </a:lnTo>
                  <a:lnTo>
                    <a:pt x="3310" y="21422"/>
                  </a:lnTo>
                  <a:lnTo>
                    <a:pt x="3581" y="20730"/>
                  </a:lnTo>
                  <a:lnTo>
                    <a:pt x="3852" y="20038"/>
                  </a:lnTo>
                  <a:lnTo>
                    <a:pt x="4153" y="19346"/>
                  </a:lnTo>
                  <a:lnTo>
                    <a:pt x="4454" y="18684"/>
                  </a:lnTo>
                  <a:lnTo>
                    <a:pt x="5145" y="17390"/>
                  </a:lnTo>
                  <a:lnTo>
                    <a:pt x="5868" y="16097"/>
                  </a:lnTo>
                  <a:lnTo>
                    <a:pt x="6650" y="14863"/>
                  </a:lnTo>
                  <a:lnTo>
                    <a:pt x="7522" y="13690"/>
                  </a:lnTo>
                  <a:lnTo>
                    <a:pt x="8425" y="12517"/>
                  </a:lnTo>
                  <a:lnTo>
                    <a:pt x="9358" y="11433"/>
                  </a:lnTo>
                  <a:lnTo>
                    <a:pt x="10380" y="10380"/>
                  </a:lnTo>
                  <a:lnTo>
                    <a:pt x="11433" y="9357"/>
                  </a:lnTo>
                  <a:lnTo>
                    <a:pt x="12517" y="8425"/>
                  </a:lnTo>
                  <a:lnTo>
                    <a:pt x="13690" y="7522"/>
                  </a:lnTo>
                  <a:lnTo>
                    <a:pt x="14863" y="6650"/>
                  </a:lnTo>
                  <a:lnTo>
                    <a:pt x="16097" y="5868"/>
                  </a:lnTo>
                  <a:lnTo>
                    <a:pt x="17360" y="5145"/>
                  </a:lnTo>
                  <a:lnTo>
                    <a:pt x="18684" y="4453"/>
                  </a:lnTo>
                  <a:lnTo>
                    <a:pt x="19346" y="4153"/>
                  </a:lnTo>
                  <a:lnTo>
                    <a:pt x="20038" y="3852"/>
                  </a:lnTo>
                  <a:lnTo>
                    <a:pt x="20730" y="3581"/>
                  </a:lnTo>
                  <a:lnTo>
                    <a:pt x="21422" y="3310"/>
                  </a:lnTo>
                  <a:lnTo>
                    <a:pt x="22114" y="3069"/>
                  </a:lnTo>
                  <a:lnTo>
                    <a:pt x="22806" y="2829"/>
                  </a:lnTo>
                  <a:lnTo>
                    <a:pt x="23528" y="2618"/>
                  </a:lnTo>
                  <a:lnTo>
                    <a:pt x="24250" y="2408"/>
                  </a:lnTo>
                  <a:lnTo>
                    <a:pt x="25002" y="2257"/>
                  </a:lnTo>
                  <a:lnTo>
                    <a:pt x="25724" y="2077"/>
                  </a:lnTo>
                  <a:lnTo>
                    <a:pt x="26477" y="1926"/>
                  </a:lnTo>
                  <a:lnTo>
                    <a:pt x="27229" y="1806"/>
                  </a:lnTo>
                  <a:lnTo>
                    <a:pt x="27981" y="1716"/>
                  </a:lnTo>
                  <a:lnTo>
                    <a:pt x="28733" y="1625"/>
                  </a:lnTo>
                  <a:lnTo>
                    <a:pt x="29515" y="1565"/>
                  </a:lnTo>
                  <a:lnTo>
                    <a:pt x="30297" y="1505"/>
                  </a:lnTo>
                  <a:lnTo>
                    <a:pt x="31050" y="1475"/>
                  </a:lnTo>
                  <a:close/>
                  <a:moveTo>
                    <a:pt x="31020" y="1"/>
                  </a:moveTo>
                  <a:lnTo>
                    <a:pt x="30207" y="31"/>
                  </a:lnTo>
                  <a:lnTo>
                    <a:pt x="29395" y="91"/>
                  </a:lnTo>
                  <a:lnTo>
                    <a:pt x="28583" y="181"/>
                  </a:lnTo>
                  <a:lnTo>
                    <a:pt x="27800" y="271"/>
                  </a:lnTo>
                  <a:lnTo>
                    <a:pt x="26988" y="362"/>
                  </a:lnTo>
                  <a:lnTo>
                    <a:pt x="26206" y="512"/>
                  </a:lnTo>
                  <a:lnTo>
                    <a:pt x="25424" y="663"/>
                  </a:lnTo>
                  <a:lnTo>
                    <a:pt x="24671" y="813"/>
                  </a:lnTo>
                  <a:lnTo>
                    <a:pt x="23889" y="994"/>
                  </a:lnTo>
                  <a:lnTo>
                    <a:pt x="23137" y="1204"/>
                  </a:lnTo>
                  <a:lnTo>
                    <a:pt x="22385" y="1445"/>
                  </a:lnTo>
                  <a:lnTo>
                    <a:pt x="21633" y="1686"/>
                  </a:lnTo>
                  <a:lnTo>
                    <a:pt x="20911" y="1926"/>
                  </a:lnTo>
                  <a:lnTo>
                    <a:pt x="20189" y="2227"/>
                  </a:lnTo>
                  <a:lnTo>
                    <a:pt x="19466" y="2498"/>
                  </a:lnTo>
                  <a:lnTo>
                    <a:pt x="18744" y="2829"/>
                  </a:lnTo>
                  <a:lnTo>
                    <a:pt x="18052" y="3160"/>
                  </a:lnTo>
                  <a:lnTo>
                    <a:pt x="17360" y="3491"/>
                  </a:lnTo>
                  <a:lnTo>
                    <a:pt x="16668" y="3852"/>
                  </a:lnTo>
                  <a:lnTo>
                    <a:pt x="16007" y="4243"/>
                  </a:lnTo>
                  <a:lnTo>
                    <a:pt x="15345" y="4634"/>
                  </a:lnTo>
                  <a:lnTo>
                    <a:pt x="14683" y="5025"/>
                  </a:lnTo>
                  <a:lnTo>
                    <a:pt x="14051" y="5446"/>
                  </a:lnTo>
                  <a:lnTo>
                    <a:pt x="13419" y="5898"/>
                  </a:lnTo>
                  <a:lnTo>
                    <a:pt x="12817" y="6349"/>
                  </a:lnTo>
                  <a:lnTo>
                    <a:pt x="12186" y="6800"/>
                  </a:lnTo>
                  <a:lnTo>
                    <a:pt x="11614" y="7282"/>
                  </a:lnTo>
                  <a:lnTo>
                    <a:pt x="11012" y="7763"/>
                  </a:lnTo>
                  <a:lnTo>
                    <a:pt x="10441" y="8274"/>
                  </a:lnTo>
                  <a:lnTo>
                    <a:pt x="9899" y="8816"/>
                  </a:lnTo>
                  <a:lnTo>
                    <a:pt x="9327" y="9327"/>
                  </a:lnTo>
                  <a:lnTo>
                    <a:pt x="8816" y="9899"/>
                  </a:lnTo>
                  <a:lnTo>
                    <a:pt x="8274" y="10441"/>
                  </a:lnTo>
                  <a:lnTo>
                    <a:pt x="7763" y="11012"/>
                  </a:lnTo>
                  <a:lnTo>
                    <a:pt x="7282" y="11614"/>
                  </a:lnTo>
                  <a:lnTo>
                    <a:pt x="6800" y="12186"/>
                  </a:lnTo>
                  <a:lnTo>
                    <a:pt x="6349" y="12817"/>
                  </a:lnTo>
                  <a:lnTo>
                    <a:pt x="5898" y="13419"/>
                  </a:lnTo>
                  <a:lnTo>
                    <a:pt x="5446" y="14051"/>
                  </a:lnTo>
                  <a:lnTo>
                    <a:pt x="5025" y="14683"/>
                  </a:lnTo>
                  <a:lnTo>
                    <a:pt x="4634" y="15345"/>
                  </a:lnTo>
                  <a:lnTo>
                    <a:pt x="4243" y="16007"/>
                  </a:lnTo>
                  <a:lnTo>
                    <a:pt x="3852" y="16668"/>
                  </a:lnTo>
                  <a:lnTo>
                    <a:pt x="3491" y="17360"/>
                  </a:lnTo>
                  <a:lnTo>
                    <a:pt x="3160" y="18052"/>
                  </a:lnTo>
                  <a:lnTo>
                    <a:pt x="2829" y="18744"/>
                  </a:lnTo>
                  <a:lnTo>
                    <a:pt x="2498" y="19466"/>
                  </a:lnTo>
                  <a:lnTo>
                    <a:pt x="2227" y="20189"/>
                  </a:lnTo>
                  <a:lnTo>
                    <a:pt x="1926" y="20911"/>
                  </a:lnTo>
                  <a:lnTo>
                    <a:pt x="1686" y="21633"/>
                  </a:lnTo>
                  <a:lnTo>
                    <a:pt x="1445" y="22385"/>
                  </a:lnTo>
                  <a:lnTo>
                    <a:pt x="1204" y="23137"/>
                  </a:lnTo>
                  <a:lnTo>
                    <a:pt x="994" y="23889"/>
                  </a:lnTo>
                  <a:lnTo>
                    <a:pt x="813" y="24671"/>
                  </a:lnTo>
                  <a:lnTo>
                    <a:pt x="663" y="25423"/>
                  </a:lnTo>
                  <a:lnTo>
                    <a:pt x="512" y="26206"/>
                  </a:lnTo>
                  <a:lnTo>
                    <a:pt x="362" y="26988"/>
                  </a:lnTo>
                  <a:lnTo>
                    <a:pt x="272" y="27800"/>
                  </a:lnTo>
                  <a:lnTo>
                    <a:pt x="181" y="28583"/>
                  </a:lnTo>
                  <a:lnTo>
                    <a:pt x="91" y="29395"/>
                  </a:lnTo>
                  <a:lnTo>
                    <a:pt x="31" y="30207"/>
                  </a:lnTo>
                  <a:lnTo>
                    <a:pt x="1" y="31020"/>
                  </a:lnTo>
                  <a:lnTo>
                    <a:pt x="1" y="31832"/>
                  </a:lnTo>
                  <a:lnTo>
                    <a:pt x="1" y="32674"/>
                  </a:lnTo>
                  <a:lnTo>
                    <a:pt x="31" y="33487"/>
                  </a:lnTo>
                  <a:lnTo>
                    <a:pt x="91" y="34299"/>
                  </a:lnTo>
                  <a:lnTo>
                    <a:pt x="181" y="35081"/>
                  </a:lnTo>
                  <a:lnTo>
                    <a:pt x="272" y="35893"/>
                  </a:lnTo>
                  <a:lnTo>
                    <a:pt x="362" y="36676"/>
                  </a:lnTo>
                  <a:lnTo>
                    <a:pt x="512" y="37488"/>
                  </a:lnTo>
                  <a:lnTo>
                    <a:pt x="663" y="38240"/>
                  </a:lnTo>
                  <a:lnTo>
                    <a:pt x="813" y="39022"/>
                  </a:lnTo>
                  <a:lnTo>
                    <a:pt x="994" y="39805"/>
                  </a:lnTo>
                  <a:lnTo>
                    <a:pt x="1204" y="40557"/>
                  </a:lnTo>
                  <a:lnTo>
                    <a:pt x="1445" y="41309"/>
                  </a:lnTo>
                  <a:lnTo>
                    <a:pt x="1686" y="42061"/>
                  </a:lnTo>
                  <a:lnTo>
                    <a:pt x="1926" y="42783"/>
                  </a:lnTo>
                  <a:lnTo>
                    <a:pt x="2227" y="43505"/>
                  </a:lnTo>
                  <a:lnTo>
                    <a:pt x="2498" y="44227"/>
                  </a:lnTo>
                  <a:lnTo>
                    <a:pt x="2829" y="44949"/>
                  </a:lnTo>
                  <a:lnTo>
                    <a:pt x="3160" y="45641"/>
                  </a:lnTo>
                  <a:lnTo>
                    <a:pt x="3491" y="46333"/>
                  </a:lnTo>
                  <a:lnTo>
                    <a:pt x="3852" y="46995"/>
                  </a:lnTo>
                  <a:lnTo>
                    <a:pt x="4243" y="47687"/>
                  </a:lnTo>
                  <a:lnTo>
                    <a:pt x="4634" y="48349"/>
                  </a:lnTo>
                  <a:lnTo>
                    <a:pt x="5025" y="48981"/>
                  </a:lnTo>
                  <a:lnTo>
                    <a:pt x="5446" y="49643"/>
                  </a:lnTo>
                  <a:lnTo>
                    <a:pt x="5898" y="50275"/>
                  </a:lnTo>
                  <a:lnTo>
                    <a:pt x="6349" y="50876"/>
                  </a:lnTo>
                  <a:lnTo>
                    <a:pt x="6800" y="51478"/>
                  </a:lnTo>
                  <a:lnTo>
                    <a:pt x="7282" y="52080"/>
                  </a:lnTo>
                  <a:lnTo>
                    <a:pt x="7763" y="52682"/>
                  </a:lnTo>
                  <a:lnTo>
                    <a:pt x="8274" y="53253"/>
                  </a:lnTo>
                  <a:lnTo>
                    <a:pt x="8816" y="53795"/>
                  </a:lnTo>
                  <a:lnTo>
                    <a:pt x="9327" y="54336"/>
                  </a:lnTo>
                  <a:lnTo>
                    <a:pt x="9899" y="54878"/>
                  </a:lnTo>
                  <a:lnTo>
                    <a:pt x="10441" y="55389"/>
                  </a:lnTo>
                  <a:lnTo>
                    <a:pt x="11012" y="55901"/>
                  </a:lnTo>
                  <a:lnTo>
                    <a:pt x="11614" y="56412"/>
                  </a:lnTo>
                  <a:lnTo>
                    <a:pt x="12186" y="56894"/>
                  </a:lnTo>
                  <a:lnTo>
                    <a:pt x="12817" y="57345"/>
                  </a:lnTo>
                  <a:lnTo>
                    <a:pt x="13419" y="57796"/>
                  </a:lnTo>
                  <a:lnTo>
                    <a:pt x="14051" y="58247"/>
                  </a:lnTo>
                  <a:lnTo>
                    <a:pt x="14683" y="58669"/>
                  </a:lnTo>
                  <a:lnTo>
                    <a:pt x="15345" y="59060"/>
                  </a:lnTo>
                  <a:lnTo>
                    <a:pt x="16007" y="59451"/>
                  </a:lnTo>
                  <a:lnTo>
                    <a:pt x="16668" y="59842"/>
                  </a:lnTo>
                  <a:lnTo>
                    <a:pt x="17360" y="60203"/>
                  </a:lnTo>
                  <a:lnTo>
                    <a:pt x="18052" y="60534"/>
                  </a:lnTo>
                  <a:lnTo>
                    <a:pt x="18744" y="60865"/>
                  </a:lnTo>
                  <a:lnTo>
                    <a:pt x="19466" y="61166"/>
                  </a:lnTo>
                  <a:lnTo>
                    <a:pt x="20189" y="61467"/>
                  </a:lnTo>
                  <a:lnTo>
                    <a:pt x="20911" y="61737"/>
                  </a:lnTo>
                  <a:lnTo>
                    <a:pt x="21633" y="62008"/>
                  </a:lnTo>
                  <a:lnTo>
                    <a:pt x="22385" y="62249"/>
                  </a:lnTo>
                  <a:lnTo>
                    <a:pt x="23137" y="62490"/>
                  </a:lnTo>
                  <a:lnTo>
                    <a:pt x="23889" y="62670"/>
                  </a:lnTo>
                  <a:lnTo>
                    <a:pt x="24671" y="62881"/>
                  </a:lnTo>
                  <a:lnTo>
                    <a:pt x="25424" y="63031"/>
                  </a:lnTo>
                  <a:lnTo>
                    <a:pt x="26206" y="63182"/>
                  </a:lnTo>
                  <a:lnTo>
                    <a:pt x="26988" y="63332"/>
                  </a:lnTo>
                  <a:lnTo>
                    <a:pt x="27800" y="63422"/>
                  </a:lnTo>
                  <a:lnTo>
                    <a:pt x="28583" y="63513"/>
                  </a:lnTo>
                  <a:lnTo>
                    <a:pt x="29395" y="63603"/>
                  </a:lnTo>
                  <a:lnTo>
                    <a:pt x="30207" y="63633"/>
                  </a:lnTo>
                  <a:lnTo>
                    <a:pt x="31020" y="63663"/>
                  </a:lnTo>
                  <a:lnTo>
                    <a:pt x="31832" y="63693"/>
                  </a:lnTo>
                  <a:lnTo>
                    <a:pt x="32674" y="63663"/>
                  </a:lnTo>
                  <a:lnTo>
                    <a:pt x="33487" y="63633"/>
                  </a:lnTo>
                  <a:lnTo>
                    <a:pt x="34299" y="63603"/>
                  </a:lnTo>
                  <a:lnTo>
                    <a:pt x="35081" y="63513"/>
                  </a:lnTo>
                  <a:lnTo>
                    <a:pt x="35894" y="63422"/>
                  </a:lnTo>
                  <a:lnTo>
                    <a:pt x="36676" y="63332"/>
                  </a:lnTo>
                  <a:lnTo>
                    <a:pt x="37488" y="63182"/>
                  </a:lnTo>
                  <a:lnTo>
                    <a:pt x="38240" y="63031"/>
                  </a:lnTo>
                  <a:lnTo>
                    <a:pt x="39022" y="62881"/>
                  </a:lnTo>
                  <a:lnTo>
                    <a:pt x="39805" y="62670"/>
                  </a:lnTo>
                  <a:lnTo>
                    <a:pt x="40557" y="62490"/>
                  </a:lnTo>
                  <a:lnTo>
                    <a:pt x="41309" y="62249"/>
                  </a:lnTo>
                  <a:lnTo>
                    <a:pt x="42031" y="62008"/>
                  </a:lnTo>
                  <a:lnTo>
                    <a:pt x="42783" y="61737"/>
                  </a:lnTo>
                  <a:lnTo>
                    <a:pt x="43505" y="61467"/>
                  </a:lnTo>
                  <a:lnTo>
                    <a:pt x="44227" y="61166"/>
                  </a:lnTo>
                  <a:lnTo>
                    <a:pt x="44949" y="60865"/>
                  </a:lnTo>
                  <a:lnTo>
                    <a:pt x="45641" y="60534"/>
                  </a:lnTo>
                  <a:lnTo>
                    <a:pt x="46333" y="60203"/>
                  </a:lnTo>
                  <a:lnTo>
                    <a:pt x="46995" y="59842"/>
                  </a:lnTo>
                  <a:lnTo>
                    <a:pt x="47687" y="59451"/>
                  </a:lnTo>
                  <a:lnTo>
                    <a:pt x="48349" y="59060"/>
                  </a:lnTo>
                  <a:lnTo>
                    <a:pt x="48981" y="58669"/>
                  </a:lnTo>
                  <a:lnTo>
                    <a:pt x="49643" y="58247"/>
                  </a:lnTo>
                  <a:lnTo>
                    <a:pt x="50275" y="57796"/>
                  </a:lnTo>
                  <a:lnTo>
                    <a:pt x="50876" y="57345"/>
                  </a:lnTo>
                  <a:lnTo>
                    <a:pt x="51478" y="56894"/>
                  </a:lnTo>
                  <a:lnTo>
                    <a:pt x="52080" y="56412"/>
                  </a:lnTo>
                  <a:lnTo>
                    <a:pt x="52682" y="55901"/>
                  </a:lnTo>
                  <a:lnTo>
                    <a:pt x="53253" y="55389"/>
                  </a:lnTo>
                  <a:lnTo>
                    <a:pt x="53795" y="54878"/>
                  </a:lnTo>
                  <a:lnTo>
                    <a:pt x="54336" y="54336"/>
                  </a:lnTo>
                  <a:lnTo>
                    <a:pt x="54878" y="53795"/>
                  </a:lnTo>
                  <a:lnTo>
                    <a:pt x="55389" y="53253"/>
                  </a:lnTo>
                  <a:lnTo>
                    <a:pt x="55901" y="52682"/>
                  </a:lnTo>
                  <a:lnTo>
                    <a:pt x="56412" y="52080"/>
                  </a:lnTo>
                  <a:lnTo>
                    <a:pt x="56894" y="51478"/>
                  </a:lnTo>
                  <a:lnTo>
                    <a:pt x="57345" y="50876"/>
                  </a:lnTo>
                  <a:lnTo>
                    <a:pt x="57796" y="50275"/>
                  </a:lnTo>
                  <a:lnTo>
                    <a:pt x="58247" y="49643"/>
                  </a:lnTo>
                  <a:lnTo>
                    <a:pt x="58669" y="48981"/>
                  </a:lnTo>
                  <a:lnTo>
                    <a:pt x="59060" y="48349"/>
                  </a:lnTo>
                  <a:lnTo>
                    <a:pt x="59451" y="47687"/>
                  </a:lnTo>
                  <a:lnTo>
                    <a:pt x="59842" y="46995"/>
                  </a:lnTo>
                  <a:lnTo>
                    <a:pt x="60203" y="46333"/>
                  </a:lnTo>
                  <a:lnTo>
                    <a:pt x="60534" y="45641"/>
                  </a:lnTo>
                  <a:lnTo>
                    <a:pt x="60865" y="44949"/>
                  </a:lnTo>
                  <a:lnTo>
                    <a:pt x="61166" y="44227"/>
                  </a:lnTo>
                  <a:lnTo>
                    <a:pt x="61467" y="43505"/>
                  </a:lnTo>
                  <a:lnTo>
                    <a:pt x="61737" y="42783"/>
                  </a:lnTo>
                  <a:lnTo>
                    <a:pt x="62008" y="42061"/>
                  </a:lnTo>
                  <a:lnTo>
                    <a:pt x="62249" y="41309"/>
                  </a:lnTo>
                  <a:lnTo>
                    <a:pt x="62490" y="40557"/>
                  </a:lnTo>
                  <a:lnTo>
                    <a:pt x="62670" y="39805"/>
                  </a:lnTo>
                  <a:lnTo>
                    <a:pt x="62881" y="39022"/>
                  </a:lnTo>
                  <a:lnTo>
                    <a:pt x="63031" y="38240"/>
                  </a:lnTo>
                  <a:lnTo>
                    <a:pt x="63182" y="37488"/>
                  </a:lnTo>
                  <a:lnTo>
                    <a:pt x="63332" y="36676"/>
                  </a:lnTo>
                  <a:lnTo>
                    <a:pt x="63422" y="35893"/>
                  </a:lnTo>
                  <a:lnTo>
                    <a:pt x="63513" y="35081"/>
                  </a:lnTo>
                  <a:lnTo>
                    <a:pt x="63603" y="34299"/>
                  </a:lnTo>
                  <a:lnTo>
                    <a:pt x="63633" y="33487"/>
                  </a:lnTo>
                  <a:lnTo>
                    <a:pt x="63663" y="32674"/>
                  </a:lnTo>
                  <a:lnTo>
                    <a:pt x="63693" y="31832"/>
                  </a:lnTo>
                  <a:lnTo>
                    <a:pt x="63663" y="31020"/>
                  </a:lnTo>
                  <a:lnTo>
                    <a:pt x="63633" y="30207"/>
                  </a:lnTo>
                  <a:lnTo>
                    <a:pt x="63603" y="29395"/>
                  </a:lnTo>
                  <a:lnTo>
                    <a:pt x="63513" y="28583"/>
                  </a:lnTo>
                  <a:lnTo>
                    <a:pt x="63422" y="27800"/>
                  </a:lnTo>
                  <a:lnTo>
                    <a:pt x="63332" y="26988"/>
                  </a:lnTo>
                  <a:lnTo>
                    <a:pt x="63182" y="26206"/>
                  </a:lnTo>
                  <a:lnTo>
                    <a:pt x="63031" y="25423"/>
                  </a:lnTo>
                  <a:lnTo>
                    <a:pt x="62881" y="24671"/>
                  </a:lnTo>
                  <a:lnTo>
                    <a:pt x="62670" y="23889"/>
                  </a:lnTo>
                  <a:lnTo>
                    <a:pt x="62490" y="23137"/>
                  </a:lnTo>
                  <a:lnTo>
                    <a:pt x="62249" y="22385"/>
                  </a:lnTo>
                  <a:lnTo>
                    <a:pt x="62008" y="21633"/>
                  </a:lnTo>
                  <a:lnTo>
                    <a:pt x="61737" y="20911"/>
                  </a:lnTo>
                  <a:lnTo>
                    <a:pt x="61467" y="20189"/>
                  </a:lnTo>
                  <a:lnTo>
                    <a:pt x="61166" y="19466"/>
                  </a:lnTo>
                  <a:lnTo>
                    <a:pt x="60865" y="18744"/>
                  </a:lnTo>
                  <a:lnTo>
                    <a:pt x="60534" y="18052"/>
                  </a:lnTo>
                  <a:lnTo>
                    <a:pt x="60203" y="17360"/>
                  </a:lnTo>
                  <a:lnTo>
                    <a:pt x="59842" y="16668"/>
                  </a:lnTo>
                  <a:lnTo>
                    <a:pt x="59451" y="16007"/>
                  </a:lnTo>
                  <a:lnTo>
                    <a:pt x="59060" y="15345"/>
                  </a:lnTo>
                  <a:lnTo>
                    <a:pt x="58669" y="14683"/>
                  </a:lnTo>
                  <a:lnTo>
                    <a:pt x="58247" y="14051"/>
                  </a:lnTo>
                  <a:lnTo>
                    <a:pt x="57796" y="13419"/>
                  </a:lnTo>
                  <a:lnTo>
                    <a:pt x="57345" y="12817"/>
                  </a:lnTo>
                  <a:lnTo>
                    <a:pt x="56894" y="12186"/>
                  </a:lnTo>
                  <a:lnTo>
                    <a:pt x="56412" y="11614"/>
                  </a:lnTo>
                  <a:lnTo>
                    <a:pt x="55901" y="11012"/>
                  </a:lnTo>
                  <a:lnTo>
                    <a:pt x="55389" y="10441"/>
                  </a:lnTo>
                  <a:lnTo>
                    <a:pt x="54878" y="9899"/>
                  </a:lnTo>
                  <a:lnTo>
                    <a:pt x="54336" y="9327"/>
                  </a:lnTo>
                  <a:lnTo>
                    <a:pt x="53795" y="8816"/>
                  </a:lnTo>
                  <a:lnTo>
                    <a:pt x="53253" y="8274"/>
                  </a:lnTo>
                  <a:lnTo>
                    <a:pt x="52682" y="7763"/>
                  </a:lnTo>
                  <a:lnTo>
                    <a:pt x="52080" y="7282"/>
                  </a:lnTo>
                  <a:lnTo>
                    <a:pt x="51478" y="6800"/>
                  </a:lnTo>
                  <a:lnTo>
                    <a:pt x="50876" y="6349"/>
                  </a:lnTo>
                  <a:lnTo>
                    <a:pt x="50275" y="5898"/>
                  </a:lnTo>
                  <a:lnTo>
                    <a:pt x="49643" y="5446"/>
                  </a:lnTo>
                  <a:lnTo>
                    <a:pt x="48981" y="5025"/>
                  </a:lnTo>
                  <a:lnTo>
                    <a:pt x="48349" y="4634"/>
                  </a:lnTo>
                  <a:lnTo>
                    <a:pt x="47687" y="4243"/>
                  </a:lnTo>
                  <a:lnTo>
                    <a:pt x="46995" y="3852"/>
                  </a:lnTo>
                  <a:lnTo>
                    <a:pt x="46333" y="3491"/>
                  </a:lnTo>
                  <a:lnTo>
                    <a:pt x="45641" y="3160"/>
                  </a:lnTo>
                  <a:lnTo>
                    <a:pt x="44949" y="2829"/>
                  </a:lnTo>
                  <a:lnTo>
                    <a:pt x="44227" y="2498"/>
                  </a:lnTo>
                  <a:lnTo>
                    <a:pt x="43505" y="2227"/>
                  </a:lnTo>
                  <a:lnTo>
                    <a:pt x="42783" y="1926"/>
                  </a:lnTo>
                  <a:lnTo>
                    <a:pt x="42031" y="1686"/>
                  </a:lnTo>
                  <a:lnTo>
                    <a:pt x="41309" y="1445"/>
                  </a:lnTo>
                  <a:lnTo>
                    <a:pt x="40557" y="1204"/>
                  </a:lnTo>
                  <a:lnTo>
                    <a:pt x="39805" y="994"/>
                  </a:lnTo>
                  <a:lnTo>
                    <a:pt x="39022" y="813"/>
                  </a:lnTo>
                  <a:lnTo>
                    <a:pt x="38240" y="663"/>
                  </a:lnTo>
                  <a:lnTo>
                    <a:pt x="37488" y="512"/>
                  </a:lnTo>
                  <a:lnTo>
                    <a:pt x="36676" y="362"/>
                  </a:lnTo>
                  <a:lnTo>
                    <a:pt x="35894" y="271"/>
                  </a:lnTo>
                  <a:lnTo>
                    <a:pt x="35081" y="181"/>
                  </a:lnTo>
                  <a:lnTo>
                    <a:pt x="34299" y="91"/>
                  </a:lnTo>
                  <a:lnTo>
                    <a:pt x="33487" y="31"/>
                  </a:lnTo>
                  <a:lnTo>
                    <a:pt x="32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6;p48">
              <a:extLst>
                <a:ext uri="{FF2B5EF4-FFF2-40B4-BE49-F238E27FC236}">
                  <a16:creationId xmlns:a16="http://schemas.microsoft.com/office/drawing/2014/main" id="{36156560-CC28-CD83-3B3B-53F3435CC44A}"/>
                </a:ext>
              </a:extLst>
            </p:cNvPr>
            <p:cNvSpPr/>
            <p:nvPr/>
          </p:nvSpPr>
          <p:spPr>
            <a:xfrm>
              <a:off x="4593350" y="3884550"/>
              <a:ext cx="1313300" cy="1313300"/>
            </a:xfrm>
            <a:custGeom>
              <a:avLst/>
              <a:gdLst/>
              <a:ahLst/>
              <a:cxnLst/>
              <a:rect l="l" t="t" r="r" b="b"/>
              <a:pathLst>
                <a:path w="52532" h="52532" extrusionOk="0">
                  <a:moveTo>
                    <a:pt x="26266" y="1475"/>
                  </a:moveTo>
                  <a:lnTo>
                    <a:pt x="27560" y="1505"/>
                  </a:lnTo>
                  <a:lnTo>
                    <a:pt x="28823" y="1595"/>
                  </a:lnTo>
                  <a:lnTo>
                    <a:pt x="30057" y="1746"/>
                  </a:lnTo>
                  <a:lnTo>
                    <a:pt x="31260" y="1986"/>
                  </a:lnTo>
                  <a:lnTo>
                    <a:pt x="32464" y="2257"/>
                  </a:lnTo>
                  <a:lnTo>
                    <a:pt x="33637" y="2588"/>
                  </a:lnTo>
                  <a:lnTo>
                    <a:pt x="34810" y="2979"/>
                  </a:lnTo>
                  <a:lnTo>
                    <a:pt x="35924" y="3430"/>
                  </a:lnTo>
                  <a:lnTo>
                    <a:pt x="37037" y="3912"/>
                  </a:lnTo>
                  <a:lnTo>
                    <a:pt x="38090" y="4483"/>
                  </a:lnTo>
                  <a:lnTo>
                    <a:pt x="39143" y="5055"/>
                  </a:lnTo>
                  <a:lnTo>
                    <a:pt x="40136" y="5717"/>
                  </a:lnTo>
                  <a:lnTo>
                    <a:pt x="41098" y="6409"/>
                  </a:lnTo>
                  <a:lnTo>
                    <a:pt x="42061" y="7131"/>
                  </a:lnTo>
                  <a:lnTo>
                    <a:pt x="42964" y="7913"/>
                  </a:lnTo>
                  <a:lnTo>
                    <a:pt x="43806" y="8756"/>
                  </a:lnTo>
                  <a:lnTo>
                    <a:pt x="44618" y="9598"/>
                  </a:lnTo>
                  <a:lnTo>
                    <a:pt x="45401" y="10501"/>
                  </a:lnTo>
                  <a:lnTo>
                    <a:pt x="46153" y="11433"/>
                  </a:lnTo>
                  <a:lnTo>
                    <a:pt x="46845" y="12426"/>
                  </a:lnTo>
                  <a:lnTo>
                    <a:pt x="47477" y="13419"/>
                  </a:lnTo>
                  <a:lnTo>
                    <a:pt x="48078" y="14472"/>
                  </a:lnTo>
                  <a:lnTo>
                    <a:pt x="48650" y="15525"/>
                  </a:lnTo>
                  <a:lnTo>
                    <a:pt x="49131" y="16638"/>
                  </a:lnTo>
                  <a:lnTo>
                    <a:pt x="49583" y="17751"/>
                  </a:lnTo>
                  <a:lnTo>
                    <a:pt x="49974" y="18925"/>
                  </a:lnTo>
                  <a:lnTo>
                    <a:pt x="50305" y="20098"/>
                  </a:lnTo>
                  <a:lnTo>
                    <a:pt x="50575" y="21272"/>
                  </a:lnTo>
                  <a:lnTo>
                    <a:pt x="50786" y="22505"/>
                  </a:lnTo>
                  <a:lnTo>
                    <a:pt x="50967" y="23739"/>
                  </a:lnTo>
                  <a:lnTo>
                    <a:pt x="51057" y="25002"/>
                  </a:lnTo>
                  <a:lnTo>
                    <a:pt x="51087" y="26266"/>
                  </a:lnTo>
                  <a:lnTo>
                    <a:pt x="51057" y="27560"/>
                  </a:lnTo>
                  <a:lnTo>
                    <a:pt x="50967" y="28823"/>
                  </a:lnTo>
                  <a:lnTo>
                    <a:pt x="50786" y="30057"/>
                  </a:lnTo>
                  <a:lnTo>
                    <a:pt x="50575" y="31260"/>
                  </a:lnTo>
                  <a:lnTo>
                    <a:pt x="50305" y="32464"/>
                  </a:lnTo>
                  <a:lnTo>
                    <a:pt x="49974" y="33637"/>
                  </a:lnTo>
                  <a:lnTo>
                    <a:pt x="49583" y="34810"/>
                  </a:lnTo>
                  <a:lnTo>
                    <a:pt x="49131" y="35923"/>
                  </a:lnTo>
                  <a:lnTo>
                    <a:pt x="48650" y="37037"/>
                  </a:lnTo>
                  <a:lnTo>
                    <a:pt x="48078" y="38090"/>
                  </a:lnTo>
                  <a:lnTo>
                    <a:pt x="47477" y="39143"/>
                  </a:lnTo>
                  <a:lnTo>
                    <a:pt x="46845" y="40136"/>
                  </a:lnTo>
                  <a:lnTo>
                    <a:pt x="46153" y="41098"/>
                  </a:lnTo>
                  <a:lnTo>
                    <a:pt x="45401" y="42061"/>
                  </a:lnTo>
                  <a:lnTo>
                    <a:pt x="44618" y="42964"/>
                  </a:lnTo>
                  <a:lnTo>
                    <a:pt x="43806" y="43806"/>
                  </a:lnTo>
                  <a:lnTo>
                    <a:pt x="42964" y="44618"/>
                  </a:lnTo>
                  <a:lnTo>
                    <a:pt x="42061" y="45401"/>
                  </a:lnTo>
                  <a:lnTo>
                    <a:pt x="41098" y="46153"/>
                  </a:lnTo>
                  <a:lnTo>
                    <a:pt x="40136" y="46845"/>
                  </a:lnTo>
                  <a:lnTo>
                    <a:pt x="39143" y="47477"/>
                  </a:lnTo>
                  <a:lnTo>
                    <a:pt x="38090" y="48078"/>
                  </a:lnTo>
                  <a:lnTo>
                    <a:pt x="37037" y="48650"/>
                  </a:lnTo>
                  <a:lnTo>
                    <a:pt x="35924" y="49131"/>
                  </a:lnTo>
                  <a:lnTo>
                    <a:pt x="34810" y="49583"/>
                  </a:lnTo>
                  <a:lnTo>
                    <a:pt x="33637" y="49974"/>
                  </a:lnTo>
                  <a:lnTo>
                    <a:pt x="32464" y="50305"/>
                  </a:lnTo>
                  <a:lnTo>
                    <a:pt x="31260" y="50575"/>
                  </a:lnTo>
                  <a:lnTo>
                    <a:pt x="30057" y="50786"/>
                  </a:lnTo>
                  <a:lnTo>
                    <a:pt x="28823" y="50967"/>
                  </a:lnTo>
                  <a:lnTo>
                    <a:pt x="27560" y="51057"/>
                  </a:lnTo>
                  <a:lnTo>
                    <a:pt x="26266" y="51087"/>
                  </a:lnTo>
                  <a:lnTo>
                    <a:pt x="25002" y="51057"/>
                  </a:lnTo>
                  <a:lnTo>
                    <a:pt x="23739" y="50967"/>
                  </a:lnTo>
                  <a:lnTo>
                    <a:pt x="22505" y="50786"/>
                  </a:lnTo>
                  <a:lnTo>
                    <a:pt x="21272" y="50575"/>
                  </a:lnTo>
                  <a:lnTo>
                    <a:pt x="20098" y="50305"/>
                  </a:lnTo>
                  <a:lnTo>
                    <a:pt x="18925" y="49974"/>
                  </a:lnTo>
                  <a:lnTo>
                    <a:pt x="17752" y="49583"/>
                  </a:lnTo>
                  <a:lnTo>
                    <a:pt x="16638" y="49131"/>
                  </a:lnTo>
                  <a:lnTo>
                    <a:pt x="15525" y="48650"/>
                  </a:lnTo>
                  <a:lnTo>
                    <a:pt x="14472" y="48078"/>
                  </a:lnTo>
                  <a:lnTo>
                    <a:pt x="13419" y="47477"/>
                  </a:lnTo>
                  <a:lnTo>
                    <a:pt x="12426" y="46845"/>
                  </a:lnTo>
                  <a:lnTo>
                    <a:pt x="11433" y="46153"/>
                  </a:lnTo>
                  <a:lnTo>
                    <a:pt x="10501" y="45401"/>
                  </a:lnTo>
                  <a:lnTo>
                    <a:pt x="9598" y="44618"/>
                  </a:lnTo>
                  <a:lnTo>
                    <a:pt x="8756" y="43806"/>
                  </a:lnTo>
                  <a:lnTo>
                    <a:pt x="7913" y="42964"/>
                  </a:lnTo>
                  <a:lnTo>
                    <a:pt x="7131" y="42061"/>
                  </a:lnTo>
                  <a:lnTo>
                    <a:pt x="6409" y="41098"/>
                  </a:lnTo>
                  <a:lnTo>
                    <a:pt x="5717" y="40136"/>
                  </a:lnTo>
                  <a:lnTo>
                    <a:pt x="5055" y="39143"/>
                  </a:lnTo>
                  <a:lnTo>
                    <a:pt x="4484" y="38090"/>
                  </a:lnTo>
                  <a:lnTo>
                    <a:pt x="3912" y="37037"/>
                  </a:lnTo>
                  <a:lnTo>
                    <a:pt x="3431" y="35923"/>
                  </a:lnTo>
                  <a:lnTo>
                    <a:pt x="2979" y="34810"/>
                  </a:lnTo>
                  <a:lnTo>
                    <a:pt x="2588" y="33637"/>
                  </a:lnTo>
                  <a:lnTo>
                    <a:pt x="2257" y="32464"/>
                  </a:lnTo>
                  <a:lnTo>
                    <a:pt x="1986" y="31260"/>
                  </a:lnTo>
                  <a:lnTo>
                    <a:pt x="1746" y="30057"/>
                  </a:lnTo>
                  <a:lnTo>
                    <a:pt x="1595" y="28823"/>
                  </a:lnTo>
                  <a:lnTo>
                    <a:pt x="1505" y="27560"/>
                  </a:lnTo>
                  <a:lnTo>
                    <a:pt x="1475" y="26266"/>
                  </a:lnTo>
                  <a:lnTo>
                    <a:pt x="1505" y="25002"/>
                  </a:lnTo>
                  <a:lnTo>
                    <a:pt x="1595" y="23739"/>
                  </a:lnTo>
                  <a:lnTo>
                    <a:pt x="1746" y="22505"/>
                  </a:lnTo>
                  <a:lnTo>
                    <a:pt x="1986" y="21272"/>
                  </a:lnTo>
                  <a:lnTo>
                    <a:pt x="2257" y="20098"/>
                  </a:lnTo>
                  <a:lnTo>
                    <a:pt x="2588" y="18925"/>
                  </a:lnTo>
                  <a:lnTo>
                    <a:pt x="2979" y="17751"/>
                  </a:lnTo>
                  <a:lnTo>
                    <a:pt x="3431" y="16638"/>
                  </a:lnTo>
                  <a:lnTo>
                    <a:pt x="3912" y="15525"/>
                  </a:lnTo>
                  <a:lnTo>
                    <a:pt x="4484" y="14472"/>
                  </a:lnTo>
                  <a:lnTo>
                    <a:pt x="5055" y="13419"/>
                  </a:lnTo>
                  <a:lnTo>
                    <a:pt x="5717" y="12426"/>
                  </a:lnTo>
                  <a:lnTo>
                    <a:pt x="6409" y="11433"/>
                  </a:lnTo>
                  <a:lnTo>
                    <a:pt x="7131" y="10501"/>
                  </a:lnTo>
                  <a:lnTo>
                    <a:pt x="7913" y="9598"/>
                  </a:lnTo>
                  <a:lnTo>
                    <a:pt x="8756" y="8756"/>
                  </a:lnTo>
                  <a:lnTo>
                    <a:pt x="9598" y="7913"/>
                  </a:lnTo>
                  <a:lnTo>
                    <a:pt x="10501" y="7131"/>
                  </a:lnTo>
                  <a:lnTo>
                    <a:pt x="11433" y="6409"/>
                  </a:lnTo>
                  <a:lnTo>
                    <a:pt x="12426" y="5717"/>
                  </a:lnTo>
                  <a:lnTo>
                    <a:pt x="13419" y="5055"/>
                  </a:lnTo>
                  <a:lnTo>
                    <a:pt x="14472" y="4483"/>
                  </a:lnTo>
                  <a:lnTo>
                    <a:pt x="15525" y="3912"/>
                  </a:lnTo>
                  <a:lnTo>
                    <a:pt x="16638" y="3430"/>
                  </a:lnTo>
                  <a:lnTo>
                    <a:pt x="17752" y="2979"/>
                  </a:lnTo>
                  <a:lnTo>
                    <a:pt x="18925" y="2588"/>
                  </a:lnTo>
                  <a:lnTo>
                    <a:pt x="20098" y="2257"/>
                  </a:lnTo>
                  <a:lnTo>
                    <a:pt x="21272" y="1986"/>
                  </a:lnTo>
                  <a:lnTo>
                    <a:pt x="22505" y="1746"/>
                  </a:lnTo>
                  <a:lnTo>
                    <a:pt x="23739" y="1595"/>
                  </a:lnTo>
                  <a:lnTo>
                    <a:pt x="25002" y="1505"/>
                  </a:lnTo>
                  <a:lnTo>
                    <a:pt x="26266" y="1475"/>
                  </a:lnTo>
                  <a:close/>
                  <a:moveTo>
                    <a:pt x="26266" y="1"/>
                  </a:moveTo>
                  <a:lnTo>
                    <a:pt x="24942" y="31"/>
                  </a:lnTo>
                  <a:lnTo>
                    <a:pt x="23588" y="151"/>
                  </a:lnTo>
                  <a:lnTo>
                    <a:pt x="22295" y="302"/>
                  </a:lnTo>
                  <a:lnTo>
                    <a:pt x="21001" y="542"/>
                  </a:lnTo>
                  <a:lnTo>
                    <a:pt x="19707" y="843"/>
                  </a:lnTo>
                  <a:lnTo>
                    <a:pt x="18474" y="1204"/>
                  </a:lnTo>
                  <a:lnTo>
                    <a:pt x="17270" y="1595"/>
                  </a:lnTo>
                  <a:lnTo>
                    <a:pt x="16067" y="2077"/>
                  </a:lnTo>
                  <a:lnTo>
                    <a:pt x="14893" y="2618"/>
                  </a:lnTo>
                  <a:lnTo>
                    <a:pt x="13780" y="3190"/>
                  </a:lnTo>
                  <a:lnTo>
                    <a:pt x="12667" y="3822"/>
                  </a:lnTo>
                  <a:lnTo>
                    <a:pt x="11614" y="4514"/>
                  </a:lnTo>
                  <a:lnTo>
                    <a:pt x="10561" y="5236"/>
                  </a:lnTo>
                  <a:lnTo>
                    <a:pt x="9568" y="6018"/>
                  </a:lnTo>
                  <a:lnTo>
                    <a:pt x="8635" y="6830"/>
                  </a:lnTo>
                  <a:lnTo>
                    <a:pt x="7703" y="7703"/>
                  </a:lnTo>
                  <a:lnTo>
                    <a:pt x="6830" y="8635"/>
                  </a:lnTo>
                  <a:lnTo>
                    <a:pt x="6018" y="9568"/>
                  </a:lnTo>
                  <a:lnTo>
                    <a:pt x="5236" y="10561"/>
                  </a:lnTo>
                  <a:lnTo>
                    <a:pt x="4514" y="11614"/>
                  </a:lnTo>
                  <a:lnTo>
                    <a:pt x="3822" y="12667"/>
                  </a:lnTo>
                  <a:lnTo>
                    <a:pt x="3190" y="13780"/>
                  </a:lnTo>
                  <a:lnTo>
                    <a:pt x="2618" y="14893"/>
                  </a:lnTo>
                  <a:lnTo>
                    <a:pt x="2077" y="16067"/>
                  </a:lnTo>
                  <a:lnTo>
                    <a:pt x="1595" y="17270"/>
                  </a:lnTo>
                  <a:lnTo>
                    <a:pt x="1204" y="18474"/>
                  </a:lnTo>
                  <a:lnTo>
                    <a:pt x="843" y="19737"/>
                  </a:lnTo>
                  <a:lnTo>
                    <a:pt x="542" y="21001"/>
                  </a:lnTo>
                  <a:lnTo>
                    <a:pt x="302" y="22294"/>
                  </a:lnTo>
                  <a:lnTo>
                    <a:pt x="151" y="23588"/>
                  </a:lnTo>
                  <a:lnTo>
                    <a:pt x="31" y="24942"/>
                  </a:lnTo>
                  <a:lnTo>
                    <a:pt x="1" y="26266"/>
                  </a:lnTo>
                  <a:lnTo>
                    <a:pt x="31" y="27620"/>
                  </a:lnTo>
                  <a:lnTo>
                    <a:pt x="151" y="28974"/>
                  </a:lnTo>
                  <a:lnTo>
                    <a:pt x="302" y="30267"/>
                  </a:lnTo>
                  <a:lnTo>
                    <a:pt x="542" y="31561"/>
                  </a:lnTo>
                  <a:lnTo>
                    <a:pt x="843" y="32825"/>
                  </a:lnTo>
                  <a:lnTo>
                    <a:pt x="1204" y="34088"/>
                  </a:lnTo>
                  <a:lnTo>
                    <a:pt x="1595" y="35292"/>
                  </a:lnTo>
                  <a:lnTo>
                    <a:pt x="2077" y="36495"/>
                  </a:lnTo>
                  <a:lnTo>
                    <a:pt x="2618" y="37668"/>
                  </a:lnTo>
                  <a:lnTo>
                    <a:pt x="3190" y="38782"/>
                  </a:lnTo>
                  <a:lnTo>
                    <a:pt x="3822" y="39895"/>
                  </a:lnTo>
                  <a:lnTo>
                    <a:pt x="4514" y="40948"/>
                  </a:lnTo>
                  <a:lnTo>
                    <a:pt x="5236" y="41971"/>
                  </a:lnTo>
                  <a:lnTo>
                    <a:pt x="6018" y="42964"/>
                  </a:lnTo>
                  <a:lnTo>
                    <a:pt x="6830" y="43926"/>
                  </a:lnTo>
                  <a:lnTo>
                    <a:pt x="7703" y="44829"/>
                  </a:lnTo>
                  <a:lnTo>
                    <a:pt x="8635" y="45701"/>
                  </a:lnTo>
                  <a:lnTo>
                    <a:pt x="9568" y="46544"/>
                  </a:lnTo>
                  <a:lnTo>
                    <a:pt x="10561" y="47326"/>
                  </a:lnTo>
                  <a:lnTo>
                    <a:pt x="11614" y="48048"/>
                  </a:lnTo>
                  <a:lnTo>
                    <a:pt x="12667" y="48740"/>
                  </a:lnTo>
                  <a:lnTo>
                    <a:pt x="13780" y="49372"/>
                  </a:lnTo>
                  <a:lnTo>
                    <a:pt x="14893" y="49944"/>
                  </a:lnTo>
                  <a:lnTo>
                    <a:pt x="16067" y="50485"/>
                  </a:lnTo>
                  <a:lnTo>
                    <a:pt x="17270" y="50936"/>
                  </a:lnTo>
                  <a:lnTo>
                    <a:pt x="18474" y="51358"/>
                  </a:lnTo>
                  <a:lnTo>
                    <a:pt x="19707" y="51719"/>
                  </a:lnTo>
                  <a:lnTo>
                    <a:pt x="21001" y="52020"/>
                  </a:lnTo>
                  <a:lnTo>
                    <a:pt x="22295" y="52230"/>
                  </a:lnTo>
                  <a:lnTo>
                    <a:pt x="23588" y="52411"/>
                  </a:lnTo>
                  <a:lnTo>
                    <a:pt x="24942" y="52501"/>
                  </a:lnTo>
                  <a:lnTo>
                    <a:pt x="26266" y="52531"/>
                  </a:lnTo>
                  <a:lnTo>
                    <a:pt x="27620" y="52501"/>
                  </a:lnTo>
                  <a:lnTo>
                    <a:pt x="28974" y="52411"/>
                  </a:lnTo>
                  <a:lnTo>
                    <a:pt x="30267" y="52230"/>
                  </a:lnTo>
                  <a:lnTo>
                    <a:pt x="31561" y="52020"/>
                  </a:lnTo>
                  <a:lnTo>
                    <a:pt x="32825" y="51719"/>
                  </a:lnTo>
                  <a:lnTo>
                    <a:pt x="34088" y="51358"/>
                  </a:lnTo>
                  <a:lnTo>
                    <a:pt x="35292" y="50936"/>
                  </a:lnTo>
                  <a:lnTo>
                    <a:pt x="36495" y="50485"/>
                  </a:lnTo>
                  <a:lnTo>
                    <a:pt x="37669" y="49944"/>
                  </a:lnTo>
                  <a:lnTo>
                    <a:pt x="38782" y="49372"/>
                  </a:lnTo>
                  <a:lnTo>
                    <a:pt x="39895" y="48740"/>
                  </a:lnTo>
                  <a:lnTo>
                    <a:pt x="40948" y="48048"/>
                  </a:lnTo>
                  <a:lnTo>
                    <a:pt x="41971" y="47326"/>
                  </a:lnTo>
                  <a:lnTo>
                    <a:pt x="42964" y="46544"/>
                  </a:lnTo>
                  <a:lnTo>
                    <a:pt x="43926" y="45701"/>
                  </a:lnTo>
                  <a:lnTo>
                    <a:pt x="44829" y="44829"/>
                  </a:lnTo>
                  <a:lnTo>
                    <a:pt x="45702" y="43926"/>
                  </a:lnTo>
                  <a:lnTo>
                    <a:pt x="46544" y="42964"/>
                  </a:lnTo>
                  <a:lnTo>
                    <a:pt x="47326" y="41971"/>
                  </a:lnTo>
                  <a:lnTo>
                    <a:pt x="48048" y="40948"/>
                  </a:lnTo>
                  <a:lnTo>
                    <a:pt x="48740" y="39895"/>
                  </a:lnTo>
                  <a:lnTo>
                    <a:pt x="49372" y="38782"/>
                  </a:lnTo>
                  <a:lnTo>
                    <a:pt x="49944" y="37668"/>
                  </a:lnTo>
                  <a:lnTo>
                    <a:pt x="50485" y="36495"/>
                  </a:lnTo>
                  <a:lnTo>
                    <a:pt x="50936" y="35292"/>
                  </a:lnTo>
                  <a:lnTo>
                    <a:pt x="51358" y="34088"/>
                  </a:lnTo>
                  <a:lnTo>
                    <a:pt x="51719" y="32825"/>
                  </a:lnTo>
                  <a:lnTo>
                    <a:pt x="52020" y="31561"/>
                  </a:lnTo>
                  <a:lnTo>
                    <a:pt x="52230" y="30267"/>
                  </a:lnTo>
                  <a:lnTo>
                    <a:pt x="52411" y="28974"/>
                  </a:lnTo>
                  <a:lnTo>
                    <a:pt x="52501" y="27620"/>
                  </a:lnTo>
                  <a:lnTo>
                    <a:pt x="52531" y="26266"/>
                  </a:lnTo>
                  <a:lnTo>
                    <a:pt x="52501" y="24942"/>
                  </a:lnTo>
                  <a:lnTo>
                    <a:pt x="52411" y="23588"/>
                  </a:lnTo>
                  <a:lnTo>
                    <a:pt x="52230" y="22294"/>
                  </a:lnTo>
                  <a:lnTo>
                    <a:pt x="52020" y="21001"/>
                  </a:lnTo>
                  <a:lnTo>
                    <a:pt x="51719" y="19737"/>
                  </a:lnTo>
                  <a:lnTo>
                    <a:pt x="51358" y="18474"/>
                  </a:lnTo>
                  <a:lnTo>
                    <a:pt x="50936" y="17270"/>
                  </a:lnTo>
                  <a:lnTo>
                    <a:pt x="50485" y="16067"/>
                  </a:lnTo>
                  <a:lnTo>
                    <a:pt x="49944" y="14893"/>
                  </a:lnTo>
                  <a:lnTo>
                    <a:pt x="49372" y="13780"/>
                  </a:lnTo>
                  <a:lnTo>
                    <a:pt x="48740" y="12667"/>
                  </a:lnTo>
                  <a:lnTo>
                    <a:pt x="48048" y="11614"/>
                  </a:lnTo>
                  <a:lnTo>
                    <a:pt x="47326" y="10561"/>
                  </a:lnTo>
                  <a:lnTo>
                    <a:pt x="46544" y="9568"/>
                  </a:lnTo>
                  <a:lnTo>
                    <a:pt x="45702" y="8635"/>
                  </a:lnTo>
                  <a:lnTo>
                    <a:pt x="44829" y="7703"/>
                  </a:lnTo>
                  <a:lnTo>
                    <a:pt x="43926" y="6830"/>
                  </a:lnTo>
                  <a:lnTo>
                    <a:pt x="42964" y="6018"/>
                  </a:lnTo>
                  <a:lnTo>
                    <a:pt x="41971" y="5236"/>
                  </a:lnTo>
                  <a:lnTo>
                    <a:pt x="40948" y="4514"/>
                  </a:lnTo>
                  <a:lnTo>
                    <a:pt x="39895" y="3822"/>
                  </a:lnTo>
                  <a:lnTo>
                    <a:pt x="38782" y="3190"/>
                  </a:lnTo>
                  <a:lnTo>
                    <a:pt x="37669" y="2618"/>
                  </a:lnTo>
                  <a:lnTo>
                    <a:pt x="36495" y="2077"/>
                  </a:lnTo>
                  <a:lnTo>
                    <a:pt x="35292" y="1595"/>
                  </a:lnTo>
                  <a:lnTo>
                    <a:pt x="34088" y="1204"/>
                  </a:lnTo>
                  <a:lnTo>
                    <a:pt x="32825" y="843"/>
                  </a:lnTo>
                  <a:lnTo>
                    <a:pt x="31561" y="542"/>
                  </a:lnTo>
                  <a:lnTo>
                    <a:pt x="30267" y="302"/>
                  </a:lnTo>
                  <a:lnTo>
                    <a:pt x="28974" y="151"/>
                  </a:lnTo>
                  <a:lnTo>
                    <a:pt x="27620" y="31"/>
                  </a:lnTo>
                  <a:lnTo>
                    <a:pt x="26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77;p48">
              <a:extLst>
                <a:ext uri="{FF2B5EF4-FFF2-40B4-BE49-F238E27FC236}">
                  <a16:creationId xmlns:a16="http://schemas.microsoft.com/office/drawing/2014/main" id="{FC27D348-9246-5153-F5CE-AFC5D414A709}"/>
                </a:ext>
              </a:extLst>
            </p:cNvPr>
            <p:cNvSpPr/>
            <p:nvPr/>
          </p:nvSpPr>
          <p:spPr>
            <a:xfrm>
              <a:off x="4733250" y="4024451"/>
              <a:ext cx="1034249" cy="1034250"/>
            </a:xfrm>
            <a:custGeom>
              <a:avLst/>
              <a:gdLst/>
              <a:ahLst/>
              <a:cxnLst/>
              <a:rect l="l" t="t" r="r" b="b"/>
              <a:pathLst>
                <a:path w="41370" h="41370" extrusionOk="0">
                  <a:moveTo>
                    <a:pt x="20670" y="1445"/>
                  </a:moveTo>
                  <a:lnTo>
                    <a:pt x="21663" y="1475"/>
                  </a:lnTo>
                  <a:lnTo>
                    <a:pt x="22656" y="1535"/>
                  </a:lnTo>
                  <a:lnTo>
                    <a:pt x="23618" y="1685"/>
                  </a:lnTo>
                  <a:lnTo>
                    <a:pt x="24551" y="1836"/>
                  </a:lnTo>
                  <a:lnTo>
                    <a:pt x="25484" y="2047"/>
                  </a:lnTo>
                  <a:lnTo>
                    <a:pt x="26386" y="2317"/>
                  </a:lnTo>
                  <a:lnTo>
                    <a:pt x="27289" y="2618"/>
                  </a:lnTo>
                  <a:lnTo>
                    <a:pt x="28161" y="2949"/>
                  </a:lnTo>
                  <a:lnTo>
                    <a:pt x="29004" y="3340"/>
                  </a:lnTo>
                  <a:lnTo>
                    <a:pt x="29846" y="3761"/>
                  </a:lnTo>
                  <a:lnTo>
                    <a:pt x="30658" y="4243"/>
                  </a:lnTo>
                  <a:lnTo>
                    <a:pt x="31441" y="4754"/>
                  </a:lnTo>
                  <a:lnTo>
                    <a:pt x="32193" y="5266"/>
                  </a:lnTo>
                  <a:lnTo>
                    <a:pt x="32915" y="5837"/>
                  </a:lnTo>
                  <a:lnTo>
                    <a:pt x="33607" y="6439"/>
                  </a:lnTo>
                  <a:lnTo>
                    <a:pt x="34269" y="7101"/>
                  </a:lnTo>
                  <a:lnTo>
                    <a:pt x="34901" y="7763"/>
                  </a:lnTo>
                  <a:lnTo>
                    <a:pt x="35532" y="8455"/>
                  </a:lnTo>
                  <a:lnTo>
                    <a:pt x="36104" y="9177"/>
                  </a:lnTo>
                  <a:lnTo>
                    <a:pt x="36616" y="9929"/>
                  </a:lnTo>
                  <a:lnTo>
                    <a:pt x="37127" y="10711"/>
                  </a:lnTo>
                  <a:lnTo>
                    <a:pt x="37578" y="11524"/>
                  </a:lnTo>
                  <a:lnTo>
                    <a:pt x="38030" y="12366"/>
                  </a:lnTo>
                  <a:lnTo>
                    <a:pt x="38391" y="13208"/>
                  </a:lnTo>
                  <a:lnTo>
                    <a:pt x="38752" y="14081"/>
                  </a:lnTo>
                  <a:lnTo>
                    <a:pt x="39052" y="14984"/>
                  </a:lnTo>
                  <a:lnTo>
                    <a:pt x="39323" y="15886"/>
                  </a:lnTo>
                  <a:lnTo>
                    <a:pt x="39534" y="16819"/>
                  </a:lnTo>
                  <a:lnTo>
                    <a:pt x="39684" y="17751"/>
                  </a:lnTo>
                  <a:lnTo>
                    <a:pt x="39805" y="18714"/>
                  </a:lnTo>
                  <a:lnTo>
                    <a:pt x="39895" y="19707"/>
                  </a:lnTo>
                  <a:lnTo>
                    <a:pt x="39925" y="20670"/>
                  </a:lnTo>
                  <a:lnTo>
                    <a:pt x="39895" y="21663"/>
                  </a:lnTo>
                  <a:lnTo>
                    <a:pt x="39805" y="22656"/>
                  </a:lnTo>
                  <a:lnTo>
                    <a:pt x="39684" y="23618"/>
                  </a:lnTo>
                  <a:lnTo>
                    <a:pt x="39534" y="24551"/>
                  </a:lnTo>
                  <a:lnTo>
                    <a:pt x="39323" y="25484"/>
                  </a:lnTo>
                  <a:lnTo>
                    <a:pt x="39052" y="26386"/>
                  </a:lnTo>
                  <a:lnTo>
                    <a:pt x="38752" y="27289"/>
                  </a:lnTo>
                  <a:lnTo>
                    <a:pt x="38391" y="28161"/>
                  </a:lnTo>
                  <a:lnTo>
                    <a:pt x="38030" y="29004"/>
                  </a:lnTo>
                  <a:lnTo>
                    <a:pt x="37578" y="29846"/>
                  </a:lnTo>
                  <a:lnTo>
                    <a:pt x="37127" y="30658"/>
                  </a:lnTo>
                  <a:lnTo>
                    <a:pt x="36616" y="31441"/>
                  </a:lnTo>
                  <a:lnTo>
                    <a:pt x="36104" y="32193"/>
                  </a:lnTo>
                  <a:lnTo>
                    <a:pt x="35532" y="32915"/>
                  </a:lnTo>
                  <a:lnTo>
                    <a:pt x="34901" y="33607"/>
                  </a:lnTo>
                  <a:lnTo>
                    <a:pt x="34269" y="34269"/>
                  </a:lnTo>
                  <a:lnTo>
                    <a:pt x="33607" y="34901"/>
                  </a:lnTo>
                  <a:lnTo>
                    <a:pt x="32915" y="35532"/>
                  </a:lnTo>
                  <a:lnTo>
                    <a:pt x="32193" y="36104"/>
                  </a:lnTo>
                  <a:lnTo>
                    <a:pt x="31441" y="36616"/>
                  </a:lnTo>
                  <a:lnTo>
                    <a:pt x="30658" y="37127"/>
                  </a:lnTo>
                  <a:lnTo>
                    <a:pt x="29846" y="37578"/>
                  </a:lnTo>
                  <a:lnTo>
                    <a:pt x="29004" y="38030"/>
                  </a:lnTo>
                  <a:lnTo>
                    <a:pt x="28161" y="38391"/>
                  </a:lnTo>
                  <a:lnTo>
                    <a:pt x="27289" y="38752"/>
                  </a:lnTo>
                  <a:lnTo>
                    <a:pt x="26386" y="39052"/>
                  </a:lnTo>
                  <a:lnTo>
                    <a:pt x="25484" y="39323"/>
                  </a:lnTo>
                  <a:lnTo>
                    <a:pt x="24551" y="39534"/>
                  </a:lnTo>
                  <a:lnTo>
                    <a:pt x="23618" y="39684"/>
                  </a:lnTo>
                  <a:lnTo>
                    <a:pt x="22656" y="39805"/>
                  </a:lnTo>
                  <a:lnTo>
                    <a:pt x="21663" y="39895"/>
                  </a:lnTo>
                  <a:lnTo>
                    <a:pt x="20670" y="39925"/>
                  </a:lnTo>
                  <a:lnTo>
                    <a:pt x="19707" y="39895"/>
                  </a:lnTo>
                  <a:lnTo>
                    <a:pt x="18714" y="39805"/>
                  </a:lnTo>
                  <a:lnTo>
                    <a:pt x="17752" y="39684"/>
                  </a:lnTo>
                  <a:lnTo>
                    <a:pt x="16819" y="39534"/>
                  </a:lnTo>
                  <a:lnTo>
                    <a:pt x="15886" y="39323"/>
                  </a:lnTo>
                  <a:lnTo>
                    <a:pt x="14984" y="39052"/>
                  </a:lnTo>
                  <a:lnTo>
                    <a:pt x="14081" y="38752"/>
                  </a:lnTo>
                  <a:lnTo>
                    <a:pt x="13209" y="38391"/>
                  </a:lnTo>
                  <a:lnTo>
                    <a:pt x="12366" y="38030"/>
                  </a:lnTo>
                  <a:lnTo>
                    <a:pt x="11524" y="37578"/>
                  </a:lnTo>
                  <a:lnTo>
                    <a:pt x="10711" y="37127"/>
                  </a:lnTo>
                  <a:lnTo>
                    <a:pt x="9929" y="36616"/>
                  </a:lnTo>
                  <a:lnTo>
                    <a:pt x="9177" y="36104"/>
                  </a:lnTo>
                  <a:lnTo>
                    <a:pt x="8455" y="35532"/>
                  </a:lnTo>
                  <a:lnTo>
                    <a:pt x="7763" y="34901"/>
                  </a:lnTo>
                  <a:lnTo>
                    <a:pt x="7101" y="34269"/>
                  </a:lnTo>
                  <a:lnTo>
                    <a:pt x="6439" y="33607"/>
                  </a:lnTo>
                  <a:lnTo>
                    <a:pt x="5837" y="32915"/>
                  </a:lnTo>
                  <a:lnTo>
                    <a:pt x="5266" y="32193"/>
                  </a:lnTo>
                  <a:lnTo>
                    <a:pt x="4724" y="31441"/>
                  </a:lnTo>
                  <a:lnTo>
                    <a:pt x="4243" y="30658"/>
                  </a:lnTo>
                  <a:lnTo>
                    <a:pt x="3761" y="29846"/>
                  </a:lnTo>
                  <a:lnTo>
                    <a:pt x="3340" y="29004"/>
                  </a:lnTo>
                  <a:lnTo>
                    <a:pt x="2949" y="28161"/>
                  </a:lnTo>
                  <a:lnTo>
                    <a:pt x="2618" y="27289"/>
                  </a:lnTo>
                  <a:lnTo>
                    <a:pt x="2317" y="26386"/>
                  </a:lnTo>
                  <a:lnTo>
                    <a:pt x="2047" y="25484"/>
                  </a:lnTo>
                  <a:lnTo>
                    <a:pt x="1836" y="24551"/>
                  </a:lnTo>
                  <a:lnTo>
                    <a:pt x="1686" y="23618"/>
                  </a:lnTo>
                  <a:lnTo>
                    <a:pt x="1535" y="22656"/>
                  </a:lnTo>
                  <a:lnTo>
                    <a:pt x="1475" y="21663"/>
                  </a:lnTo>
                  <a:lnTo>
                    <a:pt x="1445" y="20670"/>
                  </a:lnTo>
                  <a:lnTo>
                    <a:pt x="1475" y="19707"/>
                  </a:lnTo>
                  <a:lnTo>
                    <a:pt x="1535" y="18714"/>
                  </a:lnTo>
                  <a:lnTo>
                    <a:pt x="1686" y="17751"/>
                  </a:lnTo>
                  <a:lnTo>
                    <a:pt x="1836" y="16819"/>
                  </a:lnTo>
                  <a:lnTo>
                    <a:pt x="2047" y="15886"/>
                  </a:lnTo>
                  <a:lnTo>
                    <a:pt x="2317" y="14984"/>
                  </a:lnTo>
                  <a:lnTo>
                    <a:pt x="2618" y="14081"/>
                  </a:lnTo>
                  <a:lnTo>
                    <a:pt x="2949" y="13208"/>
                  </a:lnTo>
                  <a:lnTo>
                    <a:pt x="3340" y="12366"/>
                  </a:lnTo>
                  <a:lnTo>
                    <a:pt x="3761" y="11524"/>
                  </a:lnTo>
                  <a:lnTo>
                    <a:pt x="4243" y="10711"/>
                  </a:lnTo>
                  <a:lnTo>
                    <a:pt x="4724" y="9929"/>
                  </a:lnTo>
                  <a:lnTo>
                    <a:pt x="5266" y="9177"/>
                  </a:lnTo>
                  <a:lnTo>
                    <a:pt x="5837" y="8455"/>
                  </a:lnTo>
                  <a:lnTo>
                    <a:pt x="6439" y="7763"/>
                  </a:lnTo>
                  <a:lnTo>
                    <a:pt x="7101" y="7101"/>
                  </a:lnTo>
                  <a:lnTo>
                    <a:pt x="7763" y="6439"/>
                  </a:lnTo>
                  <a:lnTo>
                    <a:pt x="8455" y="5837"/>
                  </a:lnTo>
                  <a:lnTo>
                    <a:pt x="9177" y="5266"/>
                  </a:lnTo>
                  <a:lnTo>
                    <a:pt x="9929" y="4754"/>
                  </a:lnTo>
                  <a:lnTo>
                    <a:pt x="10711" y="4243"/>
                  </a:lnTo>
                  <a:lnTo>
                    <a:pt x="11524" y="3761"/>
                  </a:lnTo>
                  <a:lnTo>
                    <a:pt x="12366" y="3340"/>
                  </a:lnTo>
                  <a:lnTo>
                    <a:pt x="13209" y="2949"/>
                  </a:lnTo>
                  <a:lnTo>
                    <a:pt x="14081" y="2618"/>
                  </a:lnTo>
                  <a:lnTo>
                    <a:pt x="14984" y="2317"/>
                  </a:lnTo>
                  <a:lnTo>
                    <a:pt x="15886" y="2047"/>
                  </a:lnTo>
                  <a:lnTo>
                    <a:pt x="16819" y="1836"/>
                  </a:lnTo>
                  <a:lnTo>
                    <a:pt x="17752" y="1685"/>
                  </a:lnTo>
                  <a:lnTo>
                    <a:pt x="18714" y="1535"/>
                  </a:lnTo>
                  <a:lnTo>
                    <a:pt x="19707" y="1475"/>
                  </a:lnTo>
                  <a:lnTo>
                    <a:pt x="20670" y="1445"/>
                  </a:lnTo>
                  <a:close/>
                  <a:moveTo>
                    <a:pt x="20670" y="1"/>
                  </a:moveTo>
                  <a:lnTo>
                    <a:pt x="19617" y="31"/>
                  </a:lnTo>
                  <a:lnTo>
                    <a:pt x="18564" y="91"/>
                  </a:lnTo>
                  <a:lnTo>
                    <a:pt x="17541" y="241"/>
                  </a:lnTo>
                  <a:lnTo>
                    <a:pt x="16518" y="422"/>
                  </a:lnTo>
                  <a:lnTo>
                    <a:pt x="15525" y="632"/>
                  </a:lnTo>
                  <a:lnTo>
                    <a:pt x="14532" y="933"/>
                  </a:lnTo>
                  <a:lnTo>
                    <a:pt x="13570" y="1234"/>
                  </a:lnTo>
                  <a:lnTo>
                    <a:pt x="12637" y="1625"/>
                  </a:lnTo>
                  <a:lnTo>
                    <a:pt x="11704" y="2047"/>
                  </a:lnTo>
                  <a:lnTo>
                    <a:pt x="10832" y="2498"/>
                  </a:lnTo>
                  <a:lnTo>
                    <a:pt x="9959" y="2979"/>
                  </a:lnTo>
                  <a:lnTo>
                    <a:pt x="9117" y="3521"/>
                  </a:lnTo>
                  <a:lnTo>
                    <a:pt x="8304" y="4092"/>
                  </a:lnTo>
                  <a:lnTo>
                    <a:pt x="7522" y="4724"/>
                  </a:lnTo>
                  <a:lnTo>
                    <a:pt x="6770" y="5386"/>
                  </a:lnTo>
                  <a:lnTo>
                    <a:pt x="6048" y="6048"/>
                  </a:lnTo>
                  <a:lnTo>
                    <a:pt x="5386" y="6770"/>
                  </a:lnTo>
                  <a:lnTo>
                    <a:pt x="4724" y="7522"/>
                  </a:lnTo>
                  <a:lnTo>
                    <a:pt x="4092" y="8304"/>
                  </a:lnTo>
                  <a:lnTo>
                    <a:pt x="3521" y="9117"/>
                  </a:lnTo>
                  <a:lnTo>
                    <a:pt x="2979" y="9959"/>
                  </a:lnTo>
                  <a:lnTo>
                    <a:pt x="2498" y="10832"/>
                  </a:lnTo>
                  <a:lnTo>
                    <a:pt x="2047" y="11734"/>
                  </a:lnTo>
                  <a:lnTo>
                    <a:pt x="1625" y="12637"/>
                  </a:lnTo>
                  <a:lnTo>
                    <a:pt x="1234" y="13570"/>
                  </a:lnTo>
                  <a:lnTo>
                    <a:pt x="933" y="14532"/>
                  </a:lnTo>
                  <a:lnTo>
                    <a:pt x="633" y="15525"/>
                  </a:lnTo>
                  <a:lnTo>
                    <a:pt x="422" y="16518"/>
                  </a:lnTo>
                  <a:lnTo>
                    <a:pt x="241" y="17541"/>
                  </a:lnTo>
                  <a:lnTo>
                    <a:pt x="91" y="18564"/>
                  </a:lnTo>
                  <a:lnTo>
                    <a:pt x="31" y="19617"/>
                  </a:lnTo>
                  <a:lnTo>
                    <a:pt x="1" y="20670"/>
                  </a:lnTo>
                  <a:lnTo>
                    <a:pt x="31" y="21753"/>
                  </a:lnTo>
                  <a:lnTo>
                    <a:pt x="91" y="22806"/>
                  </a:lnTo>
                  <a:lnTo>
                    <a:pt x="241" y="23829"/>
                  </a:lnTo>
                  <a:lnTo>
                    <a:pt x="422" y="24852"/>
                  </a:lnTo>
                  <a:lnTo>
                    <a:pt x="633" y="25845"/>
                  </a:lnTo>
                  <a:lnTo>
                    <a:pt x="933" y="26838"/>
                  </a:lnTo>
                  <a:lnTo>
                    <a:pt x="1234" y="27800"/>
                  </a:lnTo>
                  <a:lnTo>
                    <a:pt x="1625" y="28733"/>
                  </a:lnTo>
                  <a:lnTo>
                    <a:pt x="2047" y="29636"/>
                  </a:lnTo>
                  <a:lnTo>
                    <a:pt x="2498" y="30538"/>
                  </a:lnTo>
                  <a:lnTo>
                    <a:pt x="2979" y="31411"/>
                  </a:lnTo>
                  <a:lnTo>
                    <a:pt x="3521" y="32253"/>
                  </a:lnTo>
                  <a:lnTo>
                    <a:pt x="4092" y="33065"/>
                  </a:lnTo>
                  <a:lnTo>
                    <a:pt x="4724" y="33848"/>
                  </a:lnTo>
                  <a:lnTo>
                    <a:pt x="5386" y="34600"/>
                  </a:lnTo>
                  <a:lnTo>
                    <a:pt x="6048" y="35322"/>
                  </a:lnTo>
                  <a:lnTo>
                    <a:pt x="6770" y="35984"/>
                  </a:lnTo>
                  <a:lnTo>
                    <a:pt x="7522" y="36646"/>
                  </a:lnTo>
                  <a:lnTo>
                    <a:pt x="8304" y="37247"/>
                  </a:lnTo>
                  <a:lnTo>
                    <a:pt x="9117" y="37849"/>
                  </a:lnTo>
                  <a:lnTo>
                    <a:pt x="9959" y="38391"/>
                  </a:lnTo>
                  <a:lnTo>
                    <a:pt x="10832" y="38872"/>
                  </a:lnTo>
                  <a:lnTo>
                    <a:pt x="11704" y="39323"/>
                  </a:lnTo>
                  <a:lnTo>
                    <a:pt x="12637" y="39744"/>
                  </a:lnTo>
                  <a:lnTo>
                    <a:pt x="13570" y="40105"/>
                  </a:lnTo>
                  <a:lnTo>
                    <a:pt x="14532" y="40436"/>
                  </a:lnTo>
                  <a:lnTo>
                    <a:pt x="15525" y="40737"/>
                  </a:lnTo>
                  <a:lnTo>
                    <a:pt x="16518" y="40948"/>
                  </a:lnTo>
                  <a:lnTo>
                    <a:pt x="17541" y="41128"/>
                  </a:lnTo>
                  <a:lnTo>
                    <a:pt x="18564" y="41279"/>
                  </a:lnTo>
                  <a:lnTo>
                    <a:pt x="19617" y="41339"/>
                  </a:lnTo>
                  <a:lnTo>
                    <a:pt x="20670" y="41369"/>
                  </a:lnTo>
                  <a:lnTo>
                    <a:pt x="21753" y="41339"/>
                  </a:lnTo>
                  <a:lnTo>
                    <a:pt x="22806" y="41279"/>
                  </a:lnTo>
                  <a:lnTo>
                    <a:pt x="23829" y="41128"/>
                  </a:lnTo>
                  <a:lnTo>
                    <a:pt x="24852" y="40948"/>
                  </a:lnTo>
                  <a:lnTo>
                    <a:pt x="25845" y="40737"/>
                  </a:lnTo>
                  <a:lnTo>
                    <a:pt x="26838" y="40436"/>
                  </a:lnTo>
                  <a:lnTo>
                    <a:pt x="27800" y="40105"/>
                  </a:lnTo>
                  <a:lnTo>
                    <a:pt x="28733" y="39744"/>
                  </a:lnTo>
                  <a:lnTo>
                    <a:pt x="29636" y="39323"/>
                  </a:lnTo>
                  <a:lnTo>
                    <a:pt x="30538" y="38872"/>
                  </a:lnTo>
                  <a:lnTo>
                    <a:pt x="31411" y="38391"/>
                  </a:lnTo>
                  <a:lnTo>
                    <a:pt x="32253" y="37849"/>
                  </a:lnTo>
                  <a:lnTo>
                    <a:pt x="33065" y="37247"/>
                  </a:lnTo>
                  <a:lnTo>
                    <a:pt x="33848" y="36646"/>
                  </a:lnTo>
                  <a:lnTo>
                    <a:pt x="34600" y="35984"/>
                  </a:lnTo>
                  <a:lnTo>
                    <a:pt x="35322" y="35322"/>
                  </a:lnTo>
                  <a:lnTo>
                    <a:pt x="35984" y="34600"/>
                  </a:lnTo>
                  <a:lnTo>
                    <a:pt x="36646" y="33848"/>
                  </a:lnTo>
                  <a:lnTo>
                    <a:pt x="37247" y="33065"/>
                  </a:lnTo>
                  <a:lnTo>
                    <a:pt x="37849" y="32253"/>
                  </a:lnTo>
                  <a:lnTo>
                    <a:pt x="38391" y="31411"/>
                  </a:lnTo>
                  <a:lnTo>
                    <a:pt x="38872" y="30538"/>
                  </a:lnTo>
                  <a:lnTo>
                    <a:pt x="39323" y="29636"/>
                  </a:lnTo>
                  <a:lnTo>
                    <a:pt x="39744" y="28733"/>
                  </a:lnTo>
                  <a:lnTo>
                    <a:pt x="40106" y="27800"/>
                  </a:lnTo>
                  <a:lnTo>
                    <a:pt x="40436" y="26838"/>
                  </a:lnTo>
                  <a:lnTo>
                    <a:pt x="40737" y="25845"/>
                  </a:lnTo>
                  <a:lnTo>
                    <a:pt x="40948" y="24852"/>
                  </a:lnTo>
                  <a:lnTo>
                    <a:pt x="41128" y="23829"/>
                  </a:lnTo>
                  <a:lnTo>
                    <a:pt x="41279" y="22806"/>
                  </a:lnTo>
                  <a:lnTo>
                    <a:pt x="41339" y="21753"/>
                  </a:lnTo>
                  <a:lnTo>
                    <a:pt x="41369" y="20670"/>
                  </a:lnTo>
                  <a:lnTo>
                    <a:pt x="41339" y="19617"/>
                  </a:lnTo>
                  <a:lnTo>
                    <a:pt x="41279" y="18564"/>
                  </a:lnTo>
                  <a:lnTo>
                    <a:pt x="41128" y="17541"/>
                  </a:lnTo>
                  <a:lnTo>
                    <a:pt x="40948" y="16518"/>
                  </a:lnTo>
                  <a:lnTo>
                    <a:pt x="40737" y="15525"/>
                  </a:lnTo>
                  <a:lnTo>
                    <a:pt x="40436" y="14532"/>
                  </a:lnTo>
                  <a:lnTo>
                    <a:pt x="40106" y="13570"/>
                  </a:lnTo>
                  <a:lnTo>
                    <a:pt x="39744" y="12637"/>
                  </a:lnTo>
                  <a:lnTo>
                    <a:pt x="39323" y="11734"/>
                  </a:lnTo>
                  <a:lnTo>
                    <a:pt x="38872" y="10832"/>
                  </a:lnTo>
                  <a:lnTo>
                    <a:pt x="38391" y="9959"/>
                  </a:lnTo>
                  <a:lnTo>
                    <a:pt x="37849" y="9117"/>
                  </a:lnTo>
                  <a:lnTo>
                    <a:pt x="37247" y="8304"/>
                  </a:lnTo>
                  <a:lnTo>
                    <a:pt x="36646" y="7522"/>
                  </a:lnTo>
                  <a:lnTo>
                    <a:pt x="35984" y="6770"/>
                  </a:lnTo>
                  <a:lnTo>
                    <a:pt x="35322" y="6048"/>
                  </a:lnTo>
                  <a:lnTo>
                    <a:pt x="34600" y="5386"/>
                  </a:lnTo>
                  <a:lnTo>
                    <a:pt x="33848" y="4724"/>
                  </a:lnTo>
                  <a:lnTo>
                    <a:pt x="33065" y="4092"/>
                  </a:lnTo>
                  <a:lnTo>
                    <a:pt x="32253" y="3521"/>
                  </a:lnTo>
                  <a:lnTo>
                    <a:pt x="31411" y="2979"/>
                  </a:lnTo>
                  <a:lnTo>
                    <a:pt x="30538" y="2498"/>
                  </a:lnTo>
                  <a:lnTo>
                    <a:pt x="29636" y="2047"/>
                  </a:lnTo>
                  <a:lnTo>
                    <a:pt x="28733" y="1625"/>
                  </a:lnTo>
                  <a:lnTo>
                    <a:pt x="27800" y="1234"/>
                  </a:lnTo>
                  <a:lnTo>
                    <a:pt x="26838" y="933"/>
                  </a:lnTo>
                  <a:lnTo>
                    <a:pt x="25845" y="632"/>
                  </a:lnTo>
                  <a:lnTo>
                    <a:pt x="24852" y="422"/>
                  </a:lnTo>
                  <a:lnTo>
                    <a:pt x="23829" y="241"/>
                  </a:lnTo>
                  <a:lnTo>
                    <a:pt x="22806" y="91"/>
                  </a:lnTo>
                  <a:lnTo>
                    <a:pt x="21753" y="31"/>
                  </a:lnTo>
                  <a:lnTo>
                    <a:pt x="20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8;p48">
              <a:extLst>
                <a:ext uri="{FF2B5EF4-FFF2-40B4-BE49-F238E27FC236}">
                  <a16:creationId xmlns:a16="http://schemas.microsoft.com/office/drawing/2014/main" id="{EF1C1218-D570-B267-35D4-BB5421499574}"/>
                </a:ext>
              </a:extLst>
            </p:cNvPr>
            <p:cNvSpPr/>
            <p:nvPr/>
          </p:nvSpPr>
          <p:spPr>
            <a:xfrm>
              <a:off x="4872400" y="4163600"/>
              <a:ext cx="755950" cy="755950"/>
            </a:xfrm>
            <a:custGeom>
              <a:avLst/>
              <a:gdLst/>
              <a:ahLst/>
              <a:cxnLst/>
              <a:rect l="l" t="t" r="r" b="b"/>
              <a:pathLst>
                <a:path w="30238" h="30238" extrusionOk="0">
                  <a:moveTo>
                    <a:pt x="15104" y="1445"/>
                  </a:moveTo>
                  <a:lnTo>
                    <a:pt x="15826" y="1475"/>
                  </a:lnTo>
                  <a:lnTo>
                    <a:pt x="16518" y="1535"/>
                  </a:lnTo>
                  <a:lnTo>
                    <a:pt x="17180" y="1625"/>
                  </a:lnTo>
                  <a:lnTo>
                    <a:pt x="17872" y="1746"/>
                  </a:lnTo>
                  <a:lnTo>
                    <a:pt x="18534" y="1896"/>
                  </a:lnTo>
                  <a:lnTo>
                    <a:pt x="19166" y="2077"/>
                  </a:lnTo>
                  <a:lnTo>
                    <a:pt x="19797" y="2287"/>
                  </a:lnTo>
                  <a:lnTo>
                    <a:pt x="20429" y="2528"/>
                  </a:lnTo>
                  <a:lnTo>
                    <a:pt x="21031" y="2799"/>
                  </a:lnTo>
                  <a:lnTo>
                    <a:pt x="21633" y="3099"/>
                  </a:lnTo>
                  <a:lnTo>
                    <a:pt x="22204" y="3430"/>
                  </a:lnTo>
                  <a:lnTo>
                    <a:pt x="22746" y="3791"/>
                  </a:lnTo>
                  <a:lnTo>
                    <a:pt x="23287" y="4183"/>
                  </a:lnTo>
                  <a:lnTo>
                    <a:pt x="23799" y="4574"/>
                  </a:lnTo>
                  <a:lnTo>
                    <a:pt x="24310" y="5025"/>
                  </a:lnTo>
                  <a:lnTo>
                    <a:pt x="24762" y="5476"/>
                  </a:lnTo>
                  <a:lnTo>
                    <a:pt x="25213" y="5928"/>
                  </a:lnTo>
                  <a:lnTo>
                    <a:pt x="25664" y="6439"/>
                  </a:lnTo>
                  <a:lnTo>
                    <a:pt x="26055" y="6950"/>
                  </a:lnTo>
                  <a:lnTo>
                    <a:pt x="26446" y="7492"/>
                  </a:lnTo>
                  <a:lnTo>
                    <a:pt x="26807" y="8034"/>
                  </a:lnTo>
                  <a:lnTo>
                    <a:pt x="27138" y="8605"/>
                  </a:lnTo>
                  <a:lnTo>
                    <a:pt x="27439" y="9207"/>
                  </a:lnTo>
                  <a:lnTo>
                    <a:pt x="27710" y="9809"/>
                  </a:lnTo>
                  <a:lnTo>
                    <a:pt x="27951" y="10410"/>
                  </a:lnTo>
                  <a:lnTo>
                    <a:pt x="28161" y="11072"/>
                  </a:lnTo>
                  <a:lnTo>
                    <a:pt x="28342" y="11704"/>
                  </a:lnTo>
                  <a:lnTo>
                    <a:pt x="28492" y="12366"/>
                  </a:lnTo>
                  <a:lnTo>
                    <a:pt x="28613" y="13028"/>
                  </a:lnTo>
                  <a:lnTo>
                    <a:pt x="28703" y="13720"/>
                  </a:lnTo>
                  <a:lnTo>
                    <a:pt x="28763" y="14412"/>
                  </a:lnTo>
                  <a:lnTo>
                    <a:pt x="28763" y="15104"/>
                  </a:lnTo>
                  <a:lnTo>
                    <a:pt x="28763" y="15826"/>
                  </a:lnTo>
                  <a:lnTo>
                    <a:pt x="28703" y="16518"/>
                  </a:lnTo>
                  <a:lnTo>
                    <a:pt x="28613" y="17180"/>
                  </a:lnTo>
                  <a:lnTo>
                    <a:pt x="28492" y="17872"/>
                  </a:lnTo>
                  <a:lnTo>
                    <a:pt x="28342" y="18534"/>
                  </a:lnTo>
                  <a:lnTo>
                    <a:pt x="28161" y="19165"/>
                  </a:lnTo>
                  <a:lnTo>
                    <a:pt x="27951" y="19797"/>
                  </a:lnTo>
                  <a:lnTo>
                    <a:pt x="27710" y="20429"/>
                  </a:lnTo>
                  <a:lnTo>
                    <a:pt x="27439" y="21031"/>
                  </a:lnTo>
                  <a:lnTo>
                    <a:pt x="27138" y="21633"/>
                  </a:lnTo>
                  <a:lnTo>
                    <a:pt x="26807" y="22204"/>
                  </a:lnTo>
                  <a:lnTo>
                    <a:pt x="26446" y="22746"/>
                  </a:lnTo>
                  <a:lnTo>
                    <a:pt x="26055" y="23287"/>
                  </a:lnTo>
                  <a:lnTo>
                    <a:pt x="25664" y="23799"/>
                  </a:lnTo>
                  <a:lnTo>
                    <a:pt x="25213" y="24310"/>
                  </a:lnTo>
                  <a:lnTo>
                    <a:pt x="24762" y="24761"/>
                  </a:lnTo>
                  <a:lnTo>
                    <a:pt x="24310" y="25213"/>
                  </a:lnTo>
                  <a:lnTo>
                    <a:pt x="23799" y="25664"/>
                  </a:lnTo>
                  <a:lnTo>
                    <a:pt x="23287" y="26055"/>
                  </a:lnTo>
                  <a:lnTo>
                    <a:pt x="22746" y="26446"/>
                  </a:lnTo>
                  <a:lnTo>
                    <a:pt x="22204" y="26807"/>
                  </a:lnTo>
                  <a:lnTo>
                    <a:pt x="21633" y="27138"/>
                  </a:lnTo>
                  <a:lnTo>
                    <a:pt x="21031" y="27439"/>
                  </a:lnTo>
                  <a:lnTo>
                    <a:pt x="20429" y="27710"/>
                  </a:lnTo>
                  <a:lnTo>
                    <a:pt x="19797" y="27951"/>
                  </a:lnTo>
                  <a:lnTo>
                    <a:pt x="19166" y="28161"/>
                  </a:lnTo>
                  <a:lnTo>
                    <a:pt x="18534" y="28342"/>
                  </a:lnTo>
                  <a:lnTo>
                    <a:pt x="17872" y="28492"/>
                  </a:lnTo>
                  <a:lnTo>
                    <a:pt x="17180" y="28613"/>
                  </a:lnTo>
                  <a:lnTo>
                    <a:pt x="16518" y="28703"/>
                  </a:lnTo>
                  <a:lnTo>
                    <a:pt x="15826" y="28763"/>
                  </a:lnTo>
                  <a:lnTo>
                    <a:pt x="14412" y="28763"/>
                  </a:lnTo>
                  <a:lnTo>
                    <a:pt x="13720" y="28703"/>
                  </a:lnTo>
                  <a:lnTo>
                    <a:pt x="13028" y="28613"/>
                  </a:lnTo>
                  <a:lnTo>
                    <a:pt x="12366" y="28492"/>
                  </a:lnTo>
                  <a:lnTo>
                    <a:pt x="11704" y="28342"/>
                  </a:lnTo>
                  <a:lnTo>
                    <a:pt x="11072" y="28161"/>
                  </a:lnTo>
                  <a:lnTo>
                    <a:pt x="10410" y="27951"/>
                  </a:lnTo>
                  <a:lnTo>
                    <a:pt x="9809" y="27710"/>
                  </a:lnTo>
                  <a:lnTo>
                    <a:pt x="9207" y="27439"/>
                  </a:lnTo>
                  <a:lnTo>
                    <a:pt x="8605" y="27138"/>
                  </a:lnTo>
                  <a:lnTo>
                    <a:pt x="8034" y="26807"/>
                  </a:lnTo>
                  <a:lnTo>
                    <a:pt x="7492" y="26446"/>
                  </a:lnTo>
                  <a:lnTo>
                    <a:pt x="6951" y="26055"/>
                  </a:lnTo>
                  <a:lnTo>
                    <a:pt x="6439" y="25664"/>
                  </a:lnTo>
                  <a:lnTo>
                    <a:pt x="5928" y="25213"/>
                  </a:lnTo>
                  <a:lnTo>
                    <a:pt x="5476" y="24761"/>
                  </a:lnTo>
                  <a:lnTo>
                    <a:pt x="5025" y="24310"/>
                  </a:lnTo>
                  <a:lnTo>
                    <a:pt x="4574" y="23799"/>
                  </a:lnTo>
                  <a:lnTo>
                    <a:pt x="4183" y="23287"/>
                  </a:lnTo>
                  <a:lnTo>
                    <a:pt x="3791" y="22746"/>
                  </a:lnTo>
                  <a:lnTo>
                    <a:pt x="3430" y="22204"/>
                  </a:lnTo>
                  <a:lnTo>
                    <a:pt x="3100" y="21633"/>
                  </a:lnTo>
                  <a:lnTo>
                    <a:pt x="2799" y="21031"/>
                  </a:lnTo>
                  <a:lnTo>
                    <a:pt x="2528" y="20429"/>
                  </a:lnTo>
                  <a:lnTo>
                    <a:pt x="2287" y="19797"/>
                  </a:lnTo>
                  <a:lnTo>
                    <a:pt x="2077" y="19165"/>
                  </a:lnTo>
                  <a:lnTo>
                    <a:pt x="1896" y="18534"/>
                  </a:lnTo>
                  <a:lnTo>
                    <a:pt x="1746" y="17872"/>
                  </a:lnTo>
                  <a:lnTo>
                    <a:pt x="1625" y="17180"/>
                  </a:lnTo>
                  <a:lnTo>
                    <a:pt x="1535" y="16518"/>
                  </a:lnTo>
                  <a:lnTo>
                    <a:pt x="1475" y="15826"/>
                  </a:lnTo>
                  <a:lnTo>
                    <a:pt x="1445" y="15104"/>
                  </a:lnTo>
                  <a:lnTo>
                    <a:pt x="1475" y="14412"/>
                  </a:lnTo>
                  <a:lnTo>
                    <a:pt x="1535" y="13720"/>
                  </a:lnTo>
                  <a:lnTo>
                    <a:pt x="1625" y="13028"/>
                  </a:lnTo>
                  <a:lnTo>
                    <a:pt x="1746" y="12366"/>
                  </a:lnTo>
                  <a:lnTo>
                    <a:pt x="1896" y="11704"/>
                  </a:lnTo>
                  <a:lnTo>
                    <a:pt x="2077" y="11072"/>
                  </a:lnTo>
                  <a:lnTo>
                    <a:pt x="2287" y="10410"/>
                  </a:lnTo>
                  <a:lnTo>
                    <a:pt x="2528" y="9809"/>
                  </a:lnTo>
                  <a:lnTo>
                    <a:pt x="2799" y="9207"/>
                  </a:lnTo>
                  <a:lnTo>
                    <a:pt x="3100" y="8605"/>
                  </a:lnTo>
                  <a:lnTo>
                    <a:pt x="3430" y="8034"/>
                  </a:lnTo>
                  <a:lnTo>
                    <a:pt x="3791" y="7492"/>
                  </a:lnTo>
                  <a:lnTo>
                    <a:pt x="4183" y="6950"/>
                  </a:lnTo>
                  <a:lnTo>
                    <a:pt x="4574" y="6439"/>
                  </a:lnTo>
                  <a:lnTo>
                    <a:pt x="5025" y="5928"/>
                  </a:lnTo>
                  <a:lnTo>
                    <a:pt x="5476" y="5476"/>
                  </a:lnTo>
                  <a:lnTo>
                    <a:pt x="5928" y="5025"/>
                  </a:lnTo>
                  <a:lnTo>
                    <a:pt x="6439" y="4574"/>
                  </a:lnTo>
                  <a:lnTo>
                    <a:pt x="6951" y="4183"/>
                  </a:lnTo>
                  <a:lnTo>
                    <a:pt x="7492" y="3791"/>
                  </a:lnTo>
                  <a:lnTo>
                    <a:pt x="8034" y="3430"/>
                  </a:lnTo>
                  <a:lnTo>
                    <a:pt x="8605" y="3099"/>
                  </a:lnTo>
                  <a:lnTo>
                    <a:pt x="9207" y="2799"/>
                  </a:lnTo>
                  <a:lnTo>
                    <a:pt x="9809" y="2528"/>
                  </a:lnTo>
                  <a:lnTo>
                    <a:pt x="10410" y="2287"/>
                  </a:lnTo>
                  <a:lnTo>
                    <a:pt x="11072" y="2077"/>
                  </a:lnTo>
                  <a:lnTo>
                    <a:pt x="11704" y="1896"/>
                  </a:lnTo>
                  <a:lnTo>
                    <a:pt x="12366" y="1746"/>
                  </a:lnTo>
                  <a:lnTo>
                    <a:pt x="13028" y="1625"/>
                  </a:lnTo>
                  <a:lnTo>
                    <a:pt x="13720" y="1535"/>
                  </a:lnTo>
                  <a:lnTo>
                    <a:pt x="14412" y="1475"/>
                  </a:lnTo>
                  <a:lnTo>
                    <a:pt x="15104" y="1445"/>
                  </a:lnTo>
                  <a:close/>
                  <a:moveTo>
                    <a:pt x="15104" y="1"/>
                  </a:moveTo>
                  <a:lnTo>
                    <a:pt x="14352" y="31"/>
                  </a:lnTo>
                  <a:lnTo>
                    <a:pt x="13569" y="61"/>
                  </a:lnTo>
                  <a:lnTo>
                    <a:pt x="12817" y="181"/>
                  </a:lnTo>
                  <a:lnTo>
                    <a:pt x="12065" y="301"/>
                  </a:lnTo>
                  <a:lnTo>
                    <a:pt x="11343" y="482"/>
                  </a:lnTo>
                  <a:lnTo>
                    <a:pt x="10621" y="693"/>
                  </a:lnTo>
                  <a:lnTo>
                    <a:pt x="9929" y="903"/>
                  </a:lnTo>
                  <a:lnTo>
                    <a:pt x="9237" y="1174"/>
                  </a:lnTo>
                  <a:lnTo>
                    <a:pt x="8575" y="1505"/>
                  </a:lnTo>
                  <a:lnTo>
                    <a:pt x="7913" y="1836"/>
                  </a:lnTo>
                  <a:lnTo>
                    <a:pt x="7281" y="2197"/>
                  </a:lnTo>
                  <a:lnTo>
                    <a:pt x="6680" y="2588"/>
                  </a:lnTo>
                  <a:lnTo>
                    <a:pt x="6078" y="3009"/>
                  </a:lnTo>
                  <a:lnTo>
                    <a:pt x="5506" y="3461"/>
                  </a:lnTo>
                  <a:lnTo>
                    <a:pt x="4965" y="3942"/>
                  </a:lnTo>
                  <a:lnTo>
                    <a:pt x="4423" y="4423"/>
                  </a:lnTo>
                  <a:lnTo>
                    <a:pt x="3942" y="4965"/>
                  </a:lnTo>
                  <a:lnTo>
                    <a:pt x="3461" y="5506"/>
                  </a:lnTo>
                  <a:lnTo>
                    <a:pt x="3009" y="6078"/>
                  </a:lnTo>
                  <a:lnTo>
                    <a:pt x="2588" y="6680"/>
                  </a:lnTo>
                  <a:lnTo>
                    <a:pt x="2197" y="7281"/>
                  </a:lnTo>
                  <a:lnTo>
                    <a:pt x="1836" y="7913"/>
                  </a:lnTo>
                  <a:lnTo>
                    <a:pt x="1505" y="8575"/>
                  </a:lnTo>
                  <a:lnTo>
                    <a:pt x="1174" y="9237"/>
                  </a:lnTo>
                  <a:lnTo>
                    <a:pt x="903" y="9929"/>
                  </a:lnTo>
                  <a:lnTo>
                    <a:pt x="693" y="10621"/>
                  </a:lnTo>
                  <a:lnTo>
                    <a:pt x="482" y="11343"/>
                  </a:lnTo>
                  <a:lnTo>
                    <a:pt x="302" y="12065"/>
                  </a:lnTo>
                  <a:lnTo>
                    <a:pt x="181" y="12817"/>
                  </a:lnTo>
                  <a:lnTo>
                    <a:pt x="61" y="13569"/>
                  </a:lnTo>
                  <a:lnTo>
                    <a:pt x="31" y="14352"/>
                  </a:lnTo>
                  <a:lnTo>
                    <a:pt x="1" y="15104"/>
                  </a:lnTo>
                  <a:lnTo>
                    <a:pt x="31" y="15886"/>
                  </a:lnTo>
                  <a:lnTo>
                    <a:pt x="61" y="16668"/>
                  </a:lnTo>
                  <a:lnTo>
                    <a:pt x="181" y="17420"/>
                  </a:lnTo>
                  <a:lnTo>
                    <a:pt x="302" y="18173"/>
                  </a:lnTo>
                  <a:lnTo>
                    <a:pt x="482" y="18895"/>
                  </a:lnTo>
                  <a:lnTo>
                    <a:pt x="693" y="19617"/>
                  </a:lnTo>
                  <a:lnTo>
                    <a:pt x="903" y="20309"/>
                  </a:lnTo>
                  <a:lnTo>
                    <a:pt x="1174" y="21001"/>
                  </a:lnTo>
                  <a:lnTo>
                    <a:pt x="1505" y="21663"/>
                  </a:lnTo>
                  <a:lnTo>
                    <a:pt x="1836" y="22325"/>
                  </a:lnTo>
                  <a:lnTo>
                    <a:pt x="2197" y="22956"/>
                  </a:lnTo>
                  <a:lnTo>
                    <a:pt x="2588" y="23558"/>
                  </a:lnTo>
                  <a:lnTo>
                    <a:pt x="3009" y="24160"/>
                  </a:lnTo>
                  <a:lnTo>
                    <a:pt x="3461" y="24731"/>
                  </a:lnTo>
                  <a:lnTo>
                    <a:pt x="3942" y="25273"/>
                  </a:lnTo>
                  <a:lnTo>
                    <a:pt x="4423" y="25815"/>
                  </a:lnTo>
                  <a:lnTo>
                    <a:pt x="4965" y="26296"/>
                  </a:lnTo>
                  <a:lnTo>
                    <a:pt x="5506" y="26777"/>
                  </a:lnTo>
                  <a:lnTo>
                    <a:pt x="6078" y="27229"/>
                  </a:lnTo>
                  <a:lnTo>
                    <a:pt x="6680" y="27650"/>
                  </a:lnTo>
                  <a:lnTo>
                    <a:pt x="7281" y="28041"/>
                  </a:lnTo>
                  <a:lnTo>
                    <a:pt x="7913" y="28402"/>
                  </a:lnTo>
                  <a:lnTo>
                    <a:pt x="8575" y="28733"/>
                  </a:lnTo>
                  <a:lnTo>
                    <a:pt x="9237" y="29034"/>
                  </a:lnTo>
                  <a:lnTo>
                    <a:pt x="9929" y="29305"/>
                  </a:lnTo>
                  <a:lnTo>
                    <a:pt x="10621" y="29545"/>
                  </a:lnTo>
                  <a:lnTo>
                    <a:pt x="11343" y="29756"/>
                  </a:lnTo>
                  <a:lnTo>
                    <a:pt x="12065" y="29936"/>
                  </a:lnTo>
                  <a:lnTo>
                    <a:pt x="12817" y="30057"/>
                  </a:lnTo>
                  <a:lnTo>
                    <a:pt x="13569" y="30147"/>
                  </a:lnTo>
                  <a:lnTo>
                    <a:pt x="14352" y="30207"/>
                  </a:lnTo>
                  <a:lnTo>
                    <a:pt x="15104" y="30237"/>
                  </a:lnTo>
                  <a:lnTo>
                    <a:pt x="15886" y="30207"/>
                  </a:lnTo>
                  <a:lnTo>
                    <a:pt x="16668" y="30147"/>
                  </a:lnTo>
                  <a:lnTo>
                    <a:pt x="17421" y="30057"/>
                  </a:lnTo>
                  <a:lnTo>
                    <a:pt x="18173" y="29936"/>
                  </a:lnTo>
                  <a:lnTo>
                    <a:pt x="18895" y="29756"/>
                  </a:lnTo>
                  <a:lnTo>
                    <a:pt x="19617" y="29545"/>
                  </a:lnTo>
                  <a:lnTo>
                    <a:pt x="20309" y="29305"/>
                  </a:lnTo>
                  <a:lnTo>
                    <a:pt x="21001" y="29034"/>
                  </a:lnTo>
                  <a:lnTo>
                    <a:pt x="21663" y="28733"/>
                  </a:lnTo>
                  <a:lnTo>
                    <a:pt x="22325" y="28402"/>
                  </a:lnTo>
                  <a:lnTo>
                    <a:pt x="22956" y="28041"/>
                  </a:lnTo>
                  <a:lnTo>
                    <a:pt x="23558" y="27650"/>
                  </a:lnTo>
                  <a:lnTo>
                    <a:pt x="24160" y="27229"/>
                  </a:lnTo>
                  <a:lnTo>
                    <a:pt x="24731" y="26777"/>
                  </a:lnTo>
                  <a:lnTo>
                    <a:pt x="25273" y="26296"/>
                  </a:lnTo>
                  <a:lnTo>
                    <a:pt x="25815" y="25815"/>
                  </a:lnTo>
                  <a:lnTo>
                    <a:pt x="26296" y="25273"/>
                  </a:lnTo>
                  <a:lnTo>
                    <a:pt x="26777" y="24731"/>
                  </a:lnTo>
                  <a:lnTo>
                    <a:pt x="27229" y="24160"/>
                  </a:lnTo>
                  <a:lnTo>
                    <a:pt x="27650" y="23558"/>
                  </a:lnTo>
                  <a:lnTo>
                    <a:pt x="28041" y="22956"/>
                  </a:lnTo>
                  <a:lnTo>
                    <a:pt x="28402" y="22325"/>
                  </a:lnTo>
                  <a:lnTo>
                    <a:pt x="28733" y="21663"/>
                  </a:lnTo>
                  <a:lnTo>
                    <a:pt x="29034" y="21001"/>
                  </a:lnTo>
                  <a:lnTo>
                    <a:pt x="29305" y="20309"/>
                  </a:lnTo>
                  <a:lnTo>
                    <a:pt x="29545" y="19617"/>
                  </a:lnTo>
                  <a:lnTo>
                    <a:pt x="29756" y="18895"/>
                  </a:lnTo>
                  <a:lnTo>
                    <a:pt x="29936" y="18173"/>
                  </a:lnTo>
                  <a:lnTo>
                    <a:pt x="30057" y="17420"/>
                  </a:lnTo>
                  <a:lnTo>
                    <a:pt x="30147" y="16668"/>
                  </a:lnTo>
                  <a:lnTo>
                    <a:pt x="30207" y="15886"/>
                  </a:lnTo>
                  <a:lnTo>
                    <a:pt x="30237" y="15104"/>
                  </a:lnTo>
                  <a:lnTo>
                    <a:pt x="30207" y="14352"/>
                  </a:lnTo>
                  <a:lnTo>
                    <a:pt x="30147" y="13569"/>
                  </a:lnTo>
                  <a:lnTo>
                    <a:pt x="30057" y="12817"/>
                  </a:lnTo>
                  <a:lnTo>
                    <a:pt x="29936" y="12065"/>
                  </a:lnTo>
                  <a:lnTo>
                    <a:pt x="29756" y="11343"/>
                  </a:lnTo>
                  <a:lnTo>
                    <a:pt x="29545" y="10621"/>
                  </a:lnTo>
                  <a:lnTo>
                    <a:pt x="29305" y="9929"/>
                  </a:lnTo>
                  <a:lnTo>
                    <a:pt x="29034" y="9237"/>
                  </a:lnTo>
                  <a:lnTo>
                    <a:pt x="28733" y="8575"/>
                  </a:lnTo>
                  <a:lnTo>
                    <a:pt x="28402" y="7913"/>
                  </a:lnTo>
                  <a:lnTo>
                    <a:pt x="28041" y="7281"/>
                  </a:lnTo>
                  <a:lnTo>
                    <a:pt x="27650" y="6680"/>
                  </a:lnTo>
                  <a:lnTo>
                    <a:pt x="27229" y="6078"/>
                  </a:lnTo>
                  <a:lnTo>
                    <a:pt x="26777" y="5506"/>
                  </a:lnTo>
                  <a:lnTo>
                    <a:pt x="26296" y="4965"/>
                  </a:lnTo>
                  <a:lnTo>
                    <a:pt x="25815" y="4423"/>
                  </a:lnTo>
                  <a:lnTo>
                    <a:pt x="25273" y="3942"/>
                  </a:lnTo>
                  <a:lnTo>
                    <a:pt x="24731" y="3461"/>
                  </a:lnTo>
                  <a:lnTo>
                    <a:pt x="24160" y="3009"/>
                  </a:lnTo>
                  <a:lnTo>
                    <a:pt x="23558" y="2588"/>
                  </a:lnTo>
                  <a:lnTo>
                    <a:pt x="22956" y="2197"/>
                  </a:lnTo>
                  <a:lnTo>
                    <a:pt x="22325" y="1836"/>
                  </a:lnTo>
                  <a:lnTo>
                    <a:pt x="21663" y="1505"/>
                  </a:lnTo>
                  <a:lnTo>
                    <a:pt x="21001" y="1174"/>
                  </a:lnTo>
                  <a:lnTo>
                    <a:pt x="20309" y="903"/>
                  </a:lnTo>
                  <a:lnTo>
                    <a:pt x="19617" y="693"/>
                  </a:lnTo>
                  <a:lnTo>
                    <a:pt x="18895" y="482"/>
                  </a:lnTo>
                  <a:lnTo>
                    <a:pt x="18173" y="301"/>
                  </a:lnTo>
                  <a:lnTo>
                    <a:pt x="17421" y="181"/>
                  </a:lnTo>
                  <a:lnTo>
                    <a:pt x="16668" y="61"/>
                  </a:lnTo>
                  <a:lnTo>
                    <a:pt x="15886" y="31"/>
                  </a:lnTo>
                  <a:lnTo>
                    <a:pt x="1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201;p30">
            <a:extLst>
              <a:ext uri="{FF2B5EF4-FFF2-40B4-BE49-F238E27FC236}">
                <a16:creationId xmlns:a16="http://schemas.microsoft.com/office/drawing/2014/main" id="{31277F7E-A394-8B37-1C26-F6882DDB00AF}"/>
              </a:ext>
            </a:extLst>
          </p:cNvPr>
          <p:cNvSpPr/>
          <p:nvPr/>
        </p:nvSpPr>
        <p:spPr>
          <a:xfrm>
            <a:off x="1704450" y="94730"/>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8" name="Google Shape;202;p30">
            <a:extLst>
              <a:ext uri="{FF2B5EF4-FFF2-40B4-BE49-F238E27FC236}">
                <a16:creationId xmlns:a16="http://schemas.microsoft.com/office/drawing/2014/main" id="{49106169-6778-BDE4-9A70-2D4131C9FF21}"/>
              </a:ext>
            </a:extLst>
          </p:cNvPr>
          <p:cNvSpPr txBox="1">
            <a:spLocks/>
          </p:cNvSpPr>
          <p:nvPr/>
        </p:nvSpPr>
        <p:spPr>
          <a:xfrm>
            <a:off x="2252078" y="46453"/>
            <a:ext cx="4639844"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US" sz="3500" b="1" dirty="0">
                <a:latin typeface="Calibri" panose="020F0502020204030204" pitchFamily="34" charset="0"/>
                <a:ea typeface="Calibri" panose="020F0502020204030204" pitchFamily="34" charset="0"/>
                <a:cs typeface="Calibri" panose="020F0502020204030204" pitchFamily="34" charset="0"/>
              </a:rPr>
              <a:t>SPRING </a:t>
            </a:r>
            <a:r>
              <a:rPr lang="vi-VN" sz="3500" b="1" dirty="0">
                <a:latin typeface="Calibri" panose="020F0502020204030204" pitchFamily="34" charset="0"/>
                <a:ea typeface="Calibri" panose="020F0502020204030204" pitchFamily="34" charset="0"/>
                <a:cs typeface="Calibri" panose="020F0502020204030204" pitchFamily="34" charset="0"/>
              </a:rPr>
              <a:t>MVC</a:t>
            </a:r>
            <a:endParaRPr lang="en-US" sz="3500" b="1" dirty="0">
              <a:latin typeface="Calibri" panose="020F0502020204030204" pitchFamily="34" charset="0"/>
              <a:ea typeface="Calibri" panose="020F0502020204030204" pitchFamily="34" charset="0"/>
              <a:cs typeface="Calibri" panose="020F0502020204030204" pitchFamily="34" charset="0"/>
            </a:endParaRPr>
          </a:p>
        </p:txBody>
      </p:sp>
      <p:sp>
        <p:nvSpPr>
          <p:cNvPr id="19" name="Google Shape;203;p30">
            <a:extLst>
              <a:ext uri="{FF2B5EF4-FFF2-40B4-BE49-F238E27FC236}">
                <a16:creationId xmlns:a16="http://schemas.microsoft.com/office/drawing/2014/main" id="{4AE63B0C-D77A-DAF0-F1CE-364E6869700A}"/>
              </a:ext>
            </a:extLst>
          </p:cNvPr>
          <p:cNvSpPr txBox="1">
            <a:spLocks/>
          </p:cNvSpPr>
          <p:nvPr/>
        </p:nvSpPr>
        <p:spPr>
          <a:xfrm>
            <a:off x="1763199" y="257187"/>
            <a:ext cx="652664"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 sz="2500" dirty="0"/>
              <a:t>8</a:t>
            </a:r>
            <a:r>
              <a:rPr lang="vi-VN" sz="2500" dirty="0"/>
              <a:t>.2</a:t>
            </a:r>
            <a:endParaRPr lang="en" sz="2500" dirty="0"/>
          </a:p>
        </p:txBody>
      </p:sp>
      <p:sp>
        <p:nvSpPr>
          <p:cNvPr id="11" name="Rectangle: Rounded Corners 10">
            <a:extLst>
              <a:ext uri="{FF2B5EF4-FFF2-40B4-BE49-F238E27FC236}">
                <a16:creationId xmlns:a16="http://schemas.microsoft.com/office/drawing/2014/main" id="{CC1086D5-67E8-E133-C2DD-7EA27F9F2873}"/>
              </a:ext>
            </a:extLst>
          </p:cNvPr>
          <p:cNvSpPr/>
          <p:nvPr/>
        </p:nvSpPr>
        <p:spPr>
          <a:xfrm>
            <a:off x="362778" y="1279498"/>
            <a:ext cx="2132158"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lumMod val="25000"/>
                  </a:schemeClr>
                </a:solidFill>
              </a:rPr>
              <a:t>8.2.1. Spring MVC là </a:t>
            </a:r>
            <a:r>
              <a:rPr lang="fr-FR" sz="1300" b="1" dirty="0" err="1">
                <a:solidFill>
                  <a:schemeClr val="bg1">
                    <a:lumMod val="25000"/>
                  </a:schemeClr>
                </a:solidFill>
              </a:rPr>
              <a:t>gì</a:t>
            </a:r>
            <a:r>
              <a:rPr lang="fr-FR" sz="1300" b="1" dirty="0">
                <a:solidFill>
                  <a:schemeClr val="bg1">
                    <a:lumMod val="25000"/>
                  </a:schemeClr>
                </a:solidFill>
              </a:rPr>
              <a:t> </a:t>
            </a:r>
            <a:endParaRPr lang="en-US" sz="1300" b="1" dirty="0">
              <a:solidFill>
                <a:schemeClr val="bg1">
                  <a:lumMod val="25000"/>
                </a:schemeClr>
              </a:solidFill>
            </a:endParaRPr>
          </a:p>
        </p:txBody>
      </p:sp>
      <p:sp>
        <p:nvSpPr>
          <p:cNvPr id="14" name="AutoShape 4" descr="Spring Web vs Spring Webflux. Spring Web and Spring Webflux are both… | by  Burak KOCAK | Medium">
            <a:extLst>
              <a:ext uri="{FF2B5EF4-FFF2-40B4-BE49-F238E27FC236}">
                <a16:creationId xmlns:a16="http://schemas.microsoft.com/office/drawing/2014/main" id="{94A03FFC-55A1-C926-EF39-B847C77ABDFE}"/>
              </a:ext>
            </a:extLst>
          </p:cNvPr>
          <p:cNvSpPr>
            <a:spLocks noChangeAspect="1" noChangeArrowheads="1"/>
          </p:cNvSpPr>
          <p:nvPr/>
        </p:nvSpPr>
        <p:spPr bwMode="auto">
          <a:xfrm>
            <a:off x="4419600" y="2515302"/>
            <a:ext cx="208847" cy="20884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6">
            <a:extLst>
              <a:ext uri="{FF2B5EF4-FFF2-40B4-BE49-F238E27FC236}">
                <a16:creationId xmlns:a16="http://schemas.microsoft.com/office/drawing/2014/main" id="{528DCB68-7568-FF05-EEBC-911856DCCC2F}"/>
              </a:ext>
            </a:extLst>
          </p:cNvPr>
          <p:cNvSpPr>
            <a:spLocks noChangeAspect="1" noChangeArrowheads="1"/>
          </p:cNvSpPr>
          <p:nvPr/>
        </p:nvSpPr>
        <p:spPr bwMode="auto">
          <a:xfrm>
            <a:off x="4572000" y="2667702"/>
            <a:ext cx="208847" cy="20884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Rounded Corners 1">
            <a:extLst>
              <a:ext uri="{FF2B5EF4-FFF2-40B4-BE49-F238E27FC236}">
                <a16:creationId xmlns:a16="http://schemas.microsoft.com/office/drawing/2014/main" id="{45F33223-80EA-D739-C6CE-839A3CE1CD22}"/>
              </a:ext>
            </a:extLst>
          </p:cNvPr>
          <p:cNvSpPr/>
          <p:nvPr/>
        </p:nvSpPr>
        <p:spPr>
          <a:xfrm>
            <a:off x="362777" y="1854311"/>
            <a:ext cx="2574235"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300" b="1" dirty="0">
                <a:solidFill>
                  <a:schemeClr val="bg1">
                    <a:lumMod val="25000"/>
                  </a:schemeClr>
                </a:solidFill>
              </a:rPr>
              <a:t>8.2.2. Spring MVC được sử dụng để làm gì </a:t>
            </a:r>
            <a:endParaRPr lang="en-US" sz="1300" b="1" dirty="0">
              <a:solidFill>
                <a:schemeClr val="bg1">
                  <a:lumMod val="25000"/>
                </a:schemeClr>
              </a:solidFill>
            </a:endParaRPr>
          </a:p>
        </p:txBody>
      </p:sp>
      <p:sp>
        <p:nvSpPr>
          <p:cNvPr id="12" name="Rectangle: Rounded Corners 11">
            <a:extLst>
              <a:ext uri="{FF2B5EF4-FFF2-40B4-BE49-F238E27FC236}">
                <a16:creationId xmlns:a16="http://schemas.microsoft.com/office/drawing/2014/main" id="{8D45EE60-280B-3B3A-ABCF-FB204D1A517B}"/>
              </a:ext>
            </a:extLst>
          </p:cNvPr>
          <p:cNvSpPr/>
          <p:nvPr/>
        </p:nvSpPr>
        <p:spPr>
          <a:xfrm>
            <a:off x="376766" y="2464406"/>
            <a:ext cx="2893208"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300" b="1" dirty="0">
                <a:solidFill>
                  <a:schemeClr val="bg1">
                    <a:lumMod val="25000"/>
                  </a:schemeClr>
                </a:solidFill>
              </a:rPr>
              <a:t>8.2.3. Spring MVC được xây dựng trên nền tảng nào</a:t>
            </a:r>
            <a:endParaRPr lang="en-US" sz="1300" b="1" dirty="0">
              <a:solidFill>
                <a:schemeClr val="bg1">
                  <a:lumMod val="25000"/>
                </a:schemeClr>
              </a:solidFill>
            </a:endParaRPr>
          </a:p>
        </p:txBody>
      </p:sp>
      <p:sp>
        <p:nvSpPr>
          <p:cNvPr id="13" name="Rectangle: Rounded Corners 12">
            <a:extLst>
              <a:ext uri="{FF2B5EF4-FFF2-40B4-BE49-F238E27FC236}">
                <a16:creationId xmlns:a16="http://schemas.microsoft.com/office/drawing/2014/main" id="{49478441-5282-9BED-026F-9EFC638134A4}"/>
              </a:ext>
            </a:extLst>
          </p:cNvPr>
          <p:cNvSpPr/>
          <p:nvPr/>
        </p:nvSpPr>
        <p:spPr>
          <a:xfrm>
            <a:off x="362777" y="3084775"/>
            <a:ext cx="2893208"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bg1">
                    <a:lumMod val="25000"/>
                  </a:schemeClr>
                </a:solidFill>
              </a:rPr>
              <a:t>8.2.4. </a:t>
            </a:r>
            <a:r>
              <a:rPr lang="en-US" sz="1300" b="1" dirty="0" err="1">
                <a:solidFill>
                  <a:schemeClr val="bg1">
                    <a:lumMod val="25000"/>
                  </a:schemeClr>
                </a:solidFill>
              </a:rPr>
              <a:t>Kiến</a:t>
            </a:r>
            <a:r>
              <a:rPr lang="en-US" sz="1300" b="1" dirty="0">
                <a:solidFill>
                  <a:schemeClr val="bg1">
                    <a:lumMod val="25000"/>
                  </a:schemeClr>
                </a:solidFill>
              </a:rPr>
              <a:t> </a:t>
            </a:r>
            <a:r>
              <a:rPr lang="en-US" sz="1300" b="1" dirty="0" err="1">
                <a:solidFill>
                  <a:schemeClr val="bg1">
                    <a:lumMod val="25000"/>
                  </a:schemeClr>
                </a:solidFill>
              </a:rPr>
              <a:t>trúc</a:t>
            </a:r>
            <a:r>
              <a:rPr lang="en-US" sz="1300" b="1" dirty="0">
                <a:solidFill>
                  <a:schemeClr val="bg1">
                    <a:lumMod val="25000"/>
                  </a:schemeClr>
                </a:solidFill>
              </a:rPr>
              <a:t> Spring MVC</a:t>
            </a:r>
          </a:p>
        </p:txBody>
      </p:sp>
      <p:pic>
        <p:nvPicPr>
          <p:cNvPr id="7170" name="Picture 2" descr="Java Spring Boot là gì ? Java Spring MVC là gì ? Spring Framework là gì ?">
            <a:extLst>
              <a:ext uri="{FF2B5EF4-FFF2-40B4-BE49-F238E27FC236}">
                <a16:creationId xmlns:a16="http://schemas.microsoft.com/office/drawing/2014/main" id="{DDB799EE-EC7D-A0E5-355E-CD426AD810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057" y="1059774"/>
            <a:ext cx="4267200" cy="2177309"/>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Rounded Corners 20">
            <a:extLst>
              <a:ext uri="{FF2B5EF4-FFF2-40B4-BE49-F238E27FC236}">
                <a16:creationId xmlns:a16="http://schemas.microsoft.com/office/drawing/2014/main" id="{F1584BF8-F96A-105A-7733-EDE6EB67A27D}"/>
              </a:ext>
            </a:extLst>
          </p:cNvPr>
          <p:cNvSpPr/>
          <p:nvPr/>
        </p:nvSpPr>
        <p:spPr>
          <a:xfrm>
            <a:off x="3692294" y="747394"/>
            <a:ext cx="1272045" cy="4801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1">
                    <a:lumMod val="25000"/>
                  </a:schemeClr>
                </a:solidFill>
              </a:rPr>
              <a:t>Webapp Đồng bộ</a:t>
            </a:r>
            <a:endParaRPr lang="en-US" b="1" dirty="0">
              <a:solidFill>
                <a:schemeClr val="bg1">
                  <a:lumMod val="25000"/>
                </a:schemeClr>
              </a:solidFill>
            </a:endParaRPr>
          </a:p>
        </p:txBody>
      </p:sp>
      <p:sp>
        <p:nvSpPr>
          <p:cNvPr id="23" name="Rectangle: Rounded Corners 22">
            <a:extLst>
              <a:ext uri="{FF2B5EF4-FFF2-40B4-BE49-F238E27FC236}">
                <a16:creationId xmlns:a16="http://schemas.microsoft.com/office/drawing/2014/main" id="{966249AB-A50E-96F0-B533-90FEFA62DA09}"/>
              </a:ext>
            </a:extLst>
          </p:cNvPr>
          <p:cNvSpPr/>
          <p:nvPr/>
        </p:nvSpPr>
        <p:spPr>
          <a:xfrm>
            <a:off x="5444815" y="871625"/>
            <a:ext cx="1502738" cy="4801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1">
                    <a:lumMod val="25000"/>
                  </a:schemeClr>
                </a:solidFill>
              </a:rPr>
              <a:t>Blocking</a:t>
            </a:r>
            <a:endParaRPr lang="en-US" b="1" dirty="0">
              <a:solidFill>
                <a:schemeClr val="bg1">
                  <a:lumMod val="25000"/>
                </a:schemeClr>
              </a:solidFill>
            </a:endParaRPr>
          </a:p>
        </p:txBody>
      </p:sp>
      <p:sp>
        <p:nvSpPr>
          <p:cNvPr id="24" name="Rectangle: Rounded Corners 23">
            <a:extLst>
              <a:ext uri="{FF2B5EF4-FFF2-40B4-BE49-F238E27FC236}">
                <a16:creationId xmlns:a16="http://schemas.microsoft.com/office/drawing/2014/main" id="{713ED6A1-687C-EA50-7CCF-54C88F3ABBCF}"/>
              </a:ext>
            </a:extLst>
          </p:cNvPr>
          <p:cNvSpPr/>
          <p:nvPr/>
        </p:nvSpPr>
        <p:spPr>
          <a:xfrm>
            <a:off x="3845939" y="3152141"/>
            <a:ext cx="1272045" cy="4801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1">
                    <a:lumMod val="25000"/>
                  </a:schemeClr>
                </a:solidFill>
              </a:rPr>
              <a:t>Mô hình MVC</a:t>
            </a:r>
            <a:endParaRPr lang="en-US" b="1" dirty="0">
              <a:solidFill>
                <a:schemeClr val="bg1">
                  <a:lumMod val="25000"/>
                </a:schemeClr>
              </a:solidFill>
            </a:endParaRPr>
          </a:p>
        </p:txBody>
      </p:sp>
      <p:pic>
        <p:nvPicPr>
          <p:cNvPr id="25" name="Picture 8" descr="Winzone blog - Sharing knowledge, together we win">
            <a:extLst>
              <a:ext uri="{FF2B5EF4-FFF2-40B4-BE49-F238E27FC236}">
                <a16:creationId xmlns:a16="http://schemas.microsoft.com/office/drawing/2014/main" id="{00BD1287-ACB2-EEC3-2F08-A369BE363D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5057" y="3492853"/>
            <a:ext cx="945396" cy="590873"/>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28">
            <a:extLst>
              <a:ext uri="{FF2B5EF4-FFF2-40B4-BE49-F238E27FC236}">
                <a16:creationId xmlns:a16="http://schemas.microsoft.com/office/drawing/2014/main" id="{56E7DCD3-8405-AED4-2FF9-75257EB74D16}"/>
              </a:ext>
            </a:extLst>
          </p:cNvPr>
          <p:cNvCxnSpPr>
            <a:stCxn id="2" idx="3"/>
            <a:endCxn id="21" idx="2"/>
          </p:cNvCxnSpPr>
          <p:nvPr/>
        </p:nvCxnSpPr>
        <p:spPr>
          <a:xfrm flipV="1">
            <a:off x="2937012" y="1227566"/>
            <a:ext cx="1391305" cy="886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6293CE1-7C09-2A53-C808-40E2794E7573}"/>
              </a:ext>
            </a:extLst>
          </p:cNvPr>
          <p:cNvCxnSpPr>
            <a:cxnSpLocks/>
            <a:stCxn id="2" idx="3"/>
            <a:endCxn id="24" idx="1"/>
          </p:cNvCxnSpPr>
          <p:nvPr/>
        </p:nvCxnSpPr>
        <p:spPr>
          <a:xfrm>
            <a:off x="2937012" y="2114054"/>
            <a:ext cx="908927" cy="12781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17B5F0F-175B-0AB2-ABF3-7ACEC91C9495}"/>
              </a:ext>
            </a:extLst>
          </p:cNvPr>
          <p:cNvCxnSpPr>
            <a:cxnSpLocks/>
            <a:stCxn id="2" idx="3"/>
            <a:endCxn id="23" idx="0"/>
          </p:cNvCxnSpPr>
          <p:nvPr/>
        </p:nvCxnSpPr>
        <p:spPr>
          <a:xfrm flipV="1">
            <a:off x="2937012" y="871625"/>
            <a:ext cx="3259172" cy="1242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1E46CC9-AF42-390F-ECA4-F98AE3537F14}"/>
              </a:ext>
            </a:extLst>
          </p:cNvPr>
          <p:cNvCxnSpPr>
            <a:cxnSpLocks/>
            <a:stCxn id="2" idx="3"/>
            <a:endCxn id="25" idx="1"/>
          </p:cNvCxnSpPr>
          <p:nvPr/>
        </p:nvCxnSpPr>
        <p:spPr>
          <a:xfrm>
            <a:off x="2937012" y="2114054"/>
            <a:ext cx="4208045" cy="1674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Arrow: Right 41">
            <a:extLst>
              <a:ext uri="{FF2B5EF4-FFF2-40B4-BE49-F238E27FC236}">
                <a16:creationId xmlns:a16="http://schemas.microsoft.com/office/drawing/2014/main" id="{AB8C747C-9DE1-3B54-3D6B-AAAE2F50200C}"/>
              </a:ext>
            </a:extLst>
          </p:cNvPr>
          <p:cNvSpPr/>
          <p:nvPr/>
        </p:nvSpPr>
        <p:spPr>
          <a:xfrm>
            <a:off x="3533361" y="2646158"/>
            <a:ext cx="1212574" cy="26589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A87E120-E90C-BEDF-61AD-6C8D02442C38}"/>
              </a:ext>
            </a:extLst>
          </p:cNvPr>
          <p:cNvSpPr/>
          <p:nvPr/>
        </p:nvSpPr>
        <p:spPr>
          <a:xfrm>
            <a:off x="4964339" y="2327396"/>
            <a:ext cx="1660091" cy="757379"/>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ln w="0"/>
                <a:solidFill>
                  <a:schemeClr val="tx1"/>
                </a:solidFill>
                <a:effectLst>
                  <a:outerShdw blurRad="38100" dist="19050" dir="2700000" algn="tl" rotWithShape="0">
                    <a:schemeClr val="dk1">
                      <a:alpha val="40000"/>
                    </a:schemeClr>
                  </a:outerShdw>
                </a:effectLst>
              </a:rPr>
              <a:t>SERVLET API</a:t>
            </a:r>
            <a:endParaRPr lang="en-US" b="1" dirty="0">
              <a:ln w="0"/>
              <a:solidFill>
                <a:schemeClr val="tx1"/>
              </a:solidFill>
              <a:effectLst>
                <a:outerShdw blurRad="38100" dist="19050" dir="2700000" algn="tl" rotWithShape="0">
                  <a:schemeClr val="dk1">
                    <a:alpha val="40000"/>
                  </a:schemeClr>
                </a:outerShdw>
              </a:effectLst>
            </a:endParaRPr>
          </a:p>
        </p:txBody>
      </p:sp>
      <p:pic>
        <p:nvPicPr>
          <p:cNvPr id="10" name="Picture 9">
            <a:extLst>
              <a:ext uri="{FF2B5EF4-FFF2-40B4-BE49-F238E27FC236}">
                <a16:creationId xmlns:a16="http://schemas.microsoft.com/office/drawing/2014/main" id="{37BEA4C0-4BDF-6100-D477-3934BFCA3D85}"/>
              </a:ext>
            </a:extLst>
          </p:cNvPr>
          <p:cNvPicPr>
            <a:picLocks noChangeAspect="1"/>
          </p:cNvPicPr>
          <p:nvPr/>
        </p:nvPicPr>
        <p:blipFill>
          <a:blip r:embed="rId5"/>
          <a:stretch>
            <a:fillRect/>
          </a:stretch>
        </p:blipFill>
        <p:spPr>
          <a:xfrm>
            <a:off x="3450810" y="665067"/>
            <a:ext cx="4993205" cy="4228077"/>
          </a:xfrm>
          <a:prstGeom prst="rect">
            <a:avLst/>
          </a:prstGeom>
        </p:spPr>
      </p:pic>
    </p:spTree>
    <p:extLst>
      <p:ext uri="{BB962C8B-B14F-4D97-AF65-F5344CB8AC3E}">
        <p14:creationId xmlns:p14="http://schemas.microsoft.com/office/powerpoint/2010/main" val="1648044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17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randombar(horizontal)">
                                      <p:cBhvr>
                                        <p:cTn id="25" dur="500"/>
                                        <p:tgtEl>
                                          <p:spTgt spid="25"/>
                                        </p:tgtEl>
                                      </p:cBhvr>
                                    </p:animEffect>
                                  </p:childTnLst>
                                </p:cTn>
                              </p:par>
                              <p:par>
                                <p:cTn id="26" presetID="14" presetClass="entr" presetSubtype="10" fill="hold"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randombar(horizontal)">
                                      <p:cBhvr>
                                        <p:cTn id="28" dur="500"/>
                                        <p:tgtEl>
                                          <p:spTgt spid="36"/>
                                        </p:tgtEl>
                                      </p:cBhvr>
                                    </p:animEffect>
                                  </p:childTnLst>
                                </p:cTn>
                              </p:par>
                              <p:par>
                                <p:cTn id="29" presetID="14" presetClass="entr" presetSubtype="1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randombar(horizontal)">
                                      <p:cBhvr>
                                        <p:cTn id="31" dur="500"/>
                                        <p:tgtEl>
                                          <p:spTgt spid="29"/>
                                        </p:tgtEl>
                                      </p:cBhvr>
                                    </p:animEffect>
                                  </p:childTnLst>
                                </p:cTn>
                              </p:par>
                              <p:par>
                                <p:cTn id="32" presetID="14" presetClass="entr" presetSubtype="10"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randombar(horizontal)">
                                      <p:cBhvr>
                                        <p:cTn id="34" dur="500"/>
                                        <p:tgtEl>
                                          <p:spTgt spid="30"/>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randombar(horizontal)">
                                      <p:cBhvr>
                                        <p:cTn id="37" dur="500"/>
                                        <p:tgtEl>
                                          <p:spTgt spid="21"/>
                                        </p:tgtEl>
                                      </p:cBhvr>
                                    </p:animEffect>
                                  </p:childTnLst>
                                </p:cTn>
                              </p:par>
                              <p:par>
                                <p:cTn id="38" presetID="14" presetClass="entr" presetSubtype="10"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randombar(horizontal)">
                                      <p:cBhvr>
                                        <p:cTn id="40" dur="500"/>
                                        <p:tgtEl>
                                          <p:spTgt spid="33"/>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randombar(horizontal)">
                                      <p:cBhvr>
                                        <p:cTn id="43" dur="500"/>
                                        <p:tgtEl>
                                          <p:spTgt spid="23"/>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randombar(horizontal)">
                                      <p:cBhvr>
                                        <p:cTn id="46" dur="500"/>
                                        <p:tgtEl>
                                          <p:spTgt spid="2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fade">
                                      <p:cBhvr>
                                        <p:cTn id="51" dur="500"/>
                                        <p:tgtEl>
                                          <p:spTgt spid="4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500"/>
                                        <p:tgtEl>
                                          <p:spTgt spid="43"/>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nodeType="click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randombar(horizontal)">
                                      <p:cBhvr>
                                        <p:cTn id="5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animBg="1"/>
      <p:bldP spid="12" grpId="0" animBg="1"/>
      <p:bldP spid="13" grpId="0" animBg="1"/>
      <p:bldP spid="21" grpId="0" animBg="1"/>
      <p:bldP spid="23" grpId="0" animBg="1"/>
      <p:bldP spid="24" grpId="0" animBg="1"/>
      <p:bldP spid="42" grpId="0" animBg="1"/>
      <p:bldP spid="4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grpSp>
        <p:nvGrpSpPr>
          <p:cNvPr id="4" name="Google Shape;873;p48">
            <a:extLst>
              <a:ext uri="{FF2B5EF4-FFF2-40B4-BE49-F238E27FC236}">
                <a16:creationId xmlns:a16="http://schemas.microsoft.com/office/drawing/2014/main" id="{EE004A92-46B2-A2DD-CFC5-B8A9A3AC2186}"/>
              </a:ext>
            </a:extLst>
          </p:cNvPr>
          <p:cNvGrpSpPr/>
          <p:nvPr/>
        </p:nvGrpSpPr>
        <p:grpSpPr>
          <a:xfrm>
            <a:off x="8188257" y="4136002"/>
            <a:ext cx="1719104" cy="1719104"/>
            <a:chOff x="4315050" y="3606251"/>
            <a:chExt cx="1870625" cy="1870625"/>
          </a:xfrm>
        </p:grpSpPr>
        <p:sp>
          <p:nvSpPr>
            <p:cNvPr id="5" name="Google Shape;874;p48">
              <a:extLst>
                <a:ext uri="{FF2B5EF4-FFF2-40B4-BE49-F238E27FC236}">
                  <a16:creationId xmlns:a16="http://schemas.microsoft.com/office/drawing/2014/main" id="{BCAE1271-A317-AA11-008C-4B81F4623BAF}"/>
                </a:ext>
              </a:extLst>
            </p:cNvPr>
            <p:cNvSpPr/>
            <p:nvPr/>
          </p:nvSpPr>
          <p:spPr>
            <a:xfrm>
              <a:off x="4315050" y="3606251"/>
              <a:ext cx="1870625" cy="1870625"/>
            </a:xfrm>
            <a:custGeom>
              <a:avLst/>
              <a:gdLst/>
              <a:ahLst/>
              <a:cxnLst/>
              <a:rect l="l" t="t" r="r" b="b"/>
              <a:pathLst>
                <a:path w="74825" h="74825" extrusionOk="0">
                  <a:moveTo>
                    <a:pt x="37398" y="1445"/>
                  </a:moveTo>
                  <a:lnTo>
                    <a:pt x="38331" y="1475"/>
                  </a:lnTo>
                  <a:lnTo>
                    <a:pt x="39263" y="1505"/>
                  </a:lnTo>
                  <a:lnTo>
                    <a:pt x="40166" y="1565"/>
                  </a:lnTo>
                  <a:lnTo>
                    <a:pt x="41068" y="1656"/>
                  </a:lnTo>
                  <a:lnTo>
                    <a:pt x="41971" y="1746"/>
                  </a:lnTo>
                  <a:lnTo>
                    <a:pt x="42874" y="1866"/>
                  </a:lnTo>
                  <a:lnTo>
                    <a:pt x="43776" y="2017"/>
                  </a:lnTo>
                  <a:lnTo>
                    <a:pt x="44649" y="2197"/>
                  </a:lnTo>
                  <a:lnTo>
                    <a:pt x="45521" y="2378"/>
                  </a:lnTo>
                  <a:lnTo>
                    <a:pt x="46394" y="2588"/>
                  </a:lnTo>
                  <a:lnTo>
                    <a:pt x="47236" y="2829"/>
                  </a:lnTo>
                  <a:lnTo>
                    <a:pt x="48078" y="3070"/>
                  </a:lnTo>
                  <a:lnTo>
                    <a:pt x="48921" y="3340"/>
                  </a:lnTo>
                  <a:lnTo>
                    <a:pt x="49763" y="3641"/>
                  </a:lnTo>
                  <a:lnTo>
                    <a:pt x="50576" y="3942"/>
                  </a:lnTo>
                  <a:lnTo>
                    <a:pt x="51388" y="4273"/>
                  </a:lnTo>
                  <a:lnTo>
                    <a:pt x="52200" y="4634"/>
                  </a:lnTo>
                  <a:lnTo>
                    <a:pt x="52982" y="4995"/>
                  </a:lnTo>
                  <a:lnTo>
                    <a:pt x="53765" y="5386"/>
                  </a:lnTo>
                  <a:lnTo>
                    <a:pt x="54547" y="5807"/>
                  </a:lnTo>
                  <a:lnTo>
                    <a:pt x="55299" y="6229"/>
                  </a:lnTo>
                  <a:lnTo>
                    <a:pt x="56051" y="6680"/>
                  </a:lnTo>
                  <a:lnTo>
                    <a:pt x="56773" y="7131"/>
                  </a:lnTo>
                  <a:lnTo>
                    <a:pt x="57495" y="7613"/>
                  </a:lnTo>
                  <a:lnTo>
                    <a:pt x="58217" y="8094"/>
                  </a:lnTo>
                  <a:lnTo>
                    <a:pt x="58909" y="8605"/>
                  </a:lnTo>
                  <a:lnTo>
                    <a:pt x="59601" y="9147"/>
                  </a:lnTo>
                  <a:lnTo>
                    <a:pt x="60263" y="9689"/>
                  </a:lnTo>
                  <a:lnTo>
                    <a:pt x="60925" y="10230"/>
                  </a:lnTo>
                  <a:lnTo>
                    <a:pt x="61587" y="10802"/>
                  </a:lnTo>
                  <a:lnTo>
                    <a:pt x="62219" y="11403"/>
                  </a:lnTo>
                  <a:lnTo>
                    <a:pt x="62821" y="12005"/>
                  </a:lnTo>
                  <a:lnTo>
                    <a:pt x="63422" y="12607"/>
                  </a:lnTo>
                  <a:lnTo>
                    <a:pt x="64024" y="13239"/>
                  </a:lnTo>
                  <a:lnTo>
                    <a:pt x="64596" y="13901"/>
                  </a:lnTo>
                  <a:lnTo>
                    <a:pt x="65137" y="14562"/>
                  </a:lnTo>
                  <a:lnTo>
                    <a:pt x="65679" y="15224"/>
                  </a:lnTo>
                  <a:lnTo>
                    <a:pt x="66220" y="15916"/>
                  </a:lnTo>
                  <a:lnTo>
                    <a:pt x="66732" y="16608"/>
                  </a:lnTo>
                  <a:lnTo>
                    <a:pt x="67213" y="17330"/>
                  </a:lnTo>
                  <a:lnTo>
                    <a:pt x="67695" y="18052"/>
                  </a:lnTo>
                  <a:lnTo>
                    <a:pt x="68146" y="18775"/>
                  </a:lnTo>
                  <a:lnTo>
                    <a:pt x="68597" y="19527"/>
                  </a:lnTo>
                  <a:lnTo>
                    <a:pt x="69018" y="20279"/>
                  </a:lnTo>
                  <a:lnTo>
                    <a:pt x="69440" y="21061"/>
                  </a:lnTo>
                  <a:lnTo>
                    <a:pt x="69801" y="21843"/>
                  </a:lnTo>
                  <a:lnTo>
                    <a:pt x="70192" y="22626"/>
                  </a:lnTo>
                  <a:lnTo>
                    <a:pt x="70523" y="23438"/>
                  </a:lnTo>
                  <a:lnTo>
                    <a:pt x="70854" y="24250"/>
                  </a:lnTo>
                  <a:lnTo>
                    <a:pt x="71185" y="25063"/>
                  </a:lnTo>
                  <a:lnTo>
                    <a:pt x="71485" y="25905"/>
                  </a:lnTo>
                  <a:lnTo>
                    <a:pt x="71756" y="26717"/>
                  </a:lnTo>
                  <a:lnTo>
                    <a:pt x="71997" y="27590"/>
                  </a:lnTo>
                  <a:lnTo>
                    <a:pt x="72238" y="28432"/>
                  </a:lnTo>
                  <a:lnTo>
                    <a:pt x="72448" y="29305"/>
                  </a:lnTo>
                  <a:lnTo>
                    <a:pt x="72629" y="30177"/>
                  </a:lnTo>
                  <a:lnTo>
                    <a:pt x="72809" y="31050"/>
                  </a:lnTo>
                  <a:lnTo>
                    <a:pt x="72960" y="31952"/>
                  </a:lnTo>
                  <a:lnTo>
                    <a:pt x="73080" y="32825"/>
                  </a:lnTo>
                  <a:lnTo>
                    <a:pt x="73170" y="33727"/>
                  </a:lnTo>
                  <a:lnTo>
                    <a:pt x="73261" y="34660"/>
                  </a:lnTo>
                  <a:lnTo>
                    <a:pt x="73321" y="35563"/>
                  </a:lnTo>
                  <a:lnTo>
                    <a:pt x="73351" y="36495"/>
                  </a:lnTo>
                  <a:lnTo>
                    <a:pt x="73351" y="37398"/>
                  </a:lnTo>
                  <a:lnTo>
                    <a:pt x="73351" y="38331"/>
                  </a:lnTo>
                  <a:lnTo>
                    <a:pt x="73321" y="39263"/>
                  </a:lnTo>
                  <a:lnTo>
                    <a:pt x="73261" y="40166"/>
                  </a:lnTo>
                  <a:lnTo>
                    <a:pt x="73170" y="41068"/>
                  </a:lnTo>
                  <a:lnTo>
                    <a:pt x="73080" y="41971"/>
                  </a:lnTo>
                  <a:lnTo>
                    <a:pt x="72960" y="42874"/>
                  </a:lnTo>
                  <a:lnTo>
                    <a:pt x="72809" y="43776"/>
                  </a:lnTo>
                  <a:lnTo>
                    <a:pt x="72629" y="44649"/>
                  </a:lnTo>
                  <a:lnTo>
                    <a:pt x="72448" y="45521"/>
                  </a:lnTo>
                  <a:lnTo>
                    <a:pt x="72238" y="46394"/>
                  </a:lnTo>
                  <a:lnTo>
                    <a:pt x="71997" y="47236"/>
                  </a:lnTo>
                  <a:lnTo>
                    <a:pt x="71756" y="48078"/>
                  </a:lnTo>
                  <a:lnTo>
                    <a:pt x="71485" y="48921"/>
                  </a:lnTo>
                  <a:lnTo>
                    <a:pt x="71185" y="49763"/>
                  </a:lnTo>
                  <a:lnTo>
                    <a:pt x="70854" y="50576"/>
                  </a:lnTo>
                  <a:lnTo>
                    <a:pt x="70523" y="51388"/>
                  </a:lnTo>
                  <a:lnTo>
                    <a:pt x="70192" y="52200"/>
                  </a:lnTo>
                  <a:lnTo>
                    <a:pt x="69801" y="52982"/>
                  </a:lnTo>
                  <a:lnTo>
                    <a:pt x="69440" y="53765"/>
                  </a:lnTo>
                  <a:lnTo>
                    <a:pt x="69018" y="54547"/>
                  </a:lnTo>
                  <a:lnTo>
                    <a:pt x="68597" y="55299"/>
                  </a:lnTo>
                  <a:lnTo>
                    <a:pt x="68146" y="56051"/>
                  </a:lnTo>
                  <a:lnTo>
                    <a:pt x="67695" y="56773"/>
                  </a:lnTo>
                  <a:lnTo>
                    <a:pt x="67213" y="57495"/>
                  </a:lnTo>
                  <a:lnTo>
                    <a:pt x="66732" y="58217"/>
                  </a:lnTo>
                  <a:lnTo>
                    <a:pt x="66220" y="58909"/>
                  </a:lnTo>
                  <a:lnTo>
                    <a:pt x="65679" y="59601"/>
                  </a:lnTo>
                  <a:lnTo>
                    <a:pt x="65137" y="60263"/>
                  </a:lnTo>
                  <a:lnTo>
                    <a:pt x="64596" y="60925"/>
                  </a:lnTo>
                  <a:lnTo>
                    <a:pt x="64024" y="61587"/>
                  </a:lnTo>
                  <a:lnTo>
                    <a:pt x="63422" y="62219"/>
                  </a:lnTo>
                  <a:lnTo>
                    <a:pt x="62821" y="62821"/>
                  </a:lnTo>
                  <a:lnTo>
                    <a:pt x="62219" y="63422"/>
                  </a:lnTo>
                  <a:lnTo>
                    <a:pt x="61587" y="64024"/>
                  </a:lnTo>
                  <a:lnTo>
                    <a:pt x="60925" y="64596"/>
                  </a:lnTo>
                  <a:lnTo>
                    <a:pt x="60263" y="65137"/>
                  </a:lnTo>
                  <a:lnTo>
                    <a:pt x="59601" y="65679"/>
                  </a:lnTo>
                  <a:lnTo>
                    <a:pt x="58909" y="66220"/>
                  </a:lnTo>
                  <a:lnTo>
                    <a:pt x="58217" y="66732"/>
                  </a:lnTo>
                  <a:lnTo>
                    <a:pt x="57495" y="67213"/>
                  </a:lnTo>
                  <a:lnTo>
                    <a:pt x="56773" y="67695"/>
                  </a:lnTo>
                  <a:lnTo>
                    <a:pt x="56051" y="68146"/>
                  </a:lnTo>
                  <a:lnTo>
                    <a:pt x="55299" y="68597"/>
                  </a:lnTo>
                  <a:lnTo>
                    <a:pt x="54547" y="69018"/>
                  </a:lnTo>
                  <a:lnTo>
                    <a:pt x="53765" y="69440"/>
                  </a:lnTo>
                  <a:lnTo>
                    <a:pt x="52982" y="69801"/>
                  </a:lnTo>
                  <a:lnTo>
                    <a:pt x="52200" y="70192"/>
                  </a:lnTo>
                  <a:lnTo>
                    <a:pt x="51388" y="70523"/>
                  </a:lnTo>
                  <a:lnTo>
                    <a:pt x="50576" y="70854"/>
                  </a:lnTo>
                  <a:lnTo>
                    <a:pt x="49763" y="71185"/>
                  </a:lnTo>
                  <a:lnTo>
                    <a:pt x="48921" y="71485"/>
                  </a:lnTo>
                  <a:lnTo>
                    <a:pt x="48078" y="71756"/>
                  </a:lnTo>
                  <a:lnTo>
                    <a:pt x="47236" y="71997"/>
                  </a:lnTo>
                  <a:lnTo>
                    <a:pt x="46394" y="72238"/>
                  </a:lnTo>
                  <a:lnTo>
                    <a:pt x="45521" y="72448"/>
                  </a:lnTo>
                  <a:lnTo>
                    <a:pt x="44649" y="72629"/>
                  </a:lnTo>
                  <a:lnTo>
                    <a:pt x="43776" y="72809"/>
                  </a:lnTo>
                  <a:lnTo>
                    <a:pt x="42874" y="72960"/>
                  </a:lnTo>
                  <a:lnTo>
                    <a:pt x="41971" y="73080"/>
                  </a:lnTo>
                  <a:lnTo>
                    <a:pt x="41068" y="73170"/>
                  </a:lnTo>
                  <a:lnTo>
                    <a:pt x="40166" y="73261"/>
                  </a:lnTo>
                  <a:lnTo>
                    <a:pt x="39263" y="73321"/>
                  </a:lnTo>
                  <a:lnTo>
                    <a:pt x="38331" y="73351"/>
                  </a:lnTo>
                  <a:lnTo>
                    <a:pt x="36495" y="73351"/>
                  </a:lnTo>
                  <a:lnTo>
                    <a:pt x="35563" y="73321"/>
                  </a:lnTo>
                  <a:lnTo>
                    <a:pt x="34660" y="73261"/>
                  </a:lnTo>
                  <a:lnTo>
                    <a:pt x="33727" y="73170"/>
                  </a:lnTo>
                  <a:lnTo>
                    <a:pt x="32825" y="73080"/>
                  </a:lnTo>
                  <a:lnTo>
                    <a:pt x="31952" y="72960"/>
                  </a:lnTo>
                  <a:lnTo>
                    <a:pt x="31050" y="72809"/>
                  </a:lnTo>
                  <a:lnTo>
                    <a:pt x="30177" y="72629"/>
                  </a:lnTo>
                  <a:lnTo>
                    <a:pt x="29305" y="72448"/>
                  </a:lnTo>
                  <a:lnTo>
                    <a:pt x="28432" y="72238"/>
                  </a:lnTo>
                  <a:lnTo>
                    <a:pt x="27590" y="71997"/>
                  </a:lnTo>
                  <a:lnTo>
                    <a:pt x="26717" y="71756"/>
                  </a:lnTo>
                  <a:lnTo>
                    <a:pt x="25905" y="71485"/>
                  </a:lnTo>
                  <a:lnTo>
                    <a:pt x="25063" y="71185"/>
                  </a:lnTo>
                  <a:lnTo>
                    <a:pt x="24250" y="70854"/>
                  </a:lnTo>
                  <a:lnTo>
                    <a:pt x="23438" y="70523"/>
                  </a:lnTo>
                  <a:lnTo>
                    <a:pt x="22626" y="70192"/>
                  </a:lnTo>
                  <a:lnTo>
                    <a:pt x="21843" y="69801"/>
                  </a:lnTo>
                  <a:lnTo>
                    <a:pt x="21061" y="69440"/>
                  </a:lnTo>
                  <a:lnTo>
                    <a:pt x="20279" y="69018"/>
                  </a:lnTo>
                  <a:lnTo>
                    <a:pt x="19527" y="68597"/>
                  </a:lnTo>
                  <a:lnTo>
                    <a:pt x="18775" y="68146"/>
                  </a:lnTo>
                  <a:lnTo>
                    <a:pt x="18053" y="67695"/>
                  </a:lnTo>
                  <a:lnTo>
                    <a:pt x="17330" y="67213"/>
                  </a:lnTo>
                  <a:lnTo>
                    <a:pt x="16608" y="66732"/>
                  </a:lnTo>
                  <a:lnTo>
                    <a:pt x="15916" y="66220"/>
                  </a:lnTo>
                  <a:lnTo>
                    <a:pt x="15224" y="65679"/>
                  </a:lnTo>
                  <a:lnTo>
                    <a:pt x="14563" y="65137"/>
                  </a:lnTo>
                  <a:lnTo>
                    <a:pt x="13901" y="64596"/>
                  </a:lnTo>
                  <a:lnTo>
                    <a:pt x="13239" y="64024"/>
                  </a:lnTo>
                  <a:lnTo>
                    <a:pt x="12607" y="63422"/>
                  </a:lnTo>
                  <a:lnTo>
                    <a:pt x="12005" y="62821"/>
                  </a:lnTo>
                  <a:lnTo>
                    <a:pt x="11403" y="62219"/>
                  </a:lnTo>
                  <a:lnTo>
                    <a:pt x="10802" y="61587"/>
                  </a:lnTo>
                  <a:lnTo>
                    <a:pt x="10230" y="60925"/>
                  </a:lnTo>
                  <a:lnTo>
                    <a:pt x="9689" y="60263"/>
                  </a:lnTo>
                  <a:lnTo>
                    <a:pt x="9147" y="59601"/>
                  </a:lnTo>
                  <a:lnTo>
                    <a:pt x="8605" y="58909"/>
                  </a:lnTo>
                  <a:lnTo>
                    <a:pt x="8094" y="58217"/>
                  </a:lnTo>
                  <a:lnTo>
                    <a:pt x="7613" y="57495"/>
                  </a:lnTo>
                  <a:lnTo>
                    <a:pt x="7131" y="56773"/>
                  </a:lnTo>
                  <a:lnTo>
                    <a:pt x="6680" y="56051"/>
                  </a:lnTo>
                  <a:lnTo>
                    <a:pt x="6229" y="55299"/>
                  </a:lnTo>
                  <a:lnTo>
                    <a:pt x="5807" y="54547"/>
                  </a:lnTo>
                  <a:lnTo>
                    <a:pt x="5386" y="53765"/>
                  </a:lnTo>
                  <a:lnTo>
                    <a:pt x="4995" y="52982"/>
                  </a:lnTo>
                  <a:lnTo>
                    <a:pt x="4634" y="52200"/>
                  </a:lnTo>
                  <a:lnTo>
                    <a:pt x="4273" y="51388"/>
                  </a:lnTo>
                  <a:lnTo>
                    <a:pt x="3942" y="50576"/>
                  </a:lnTo>
                  <a:lnTo>
                    <a:pt x="3641" y="49763"/>
                  </a:lnTo>
                  <a:lnTo>
                    <a:pt x="3340" y="48921"/>
                  </a:lnTo>
                  <a:lnTo>
                    <a:pt x="3070" y="48078"/>
                  </a:lnTo>
                  <a:lnTo>
                    <a:pt x="2829" y="47236"/>
                  </a:lnTo>
                  <a:lnTo>
                    <a:pt x="2588" y="46394"/>
                  </a:lnTo>
                  <a:lnTo>
                    <a:pt x="2378" y="45521"/>
                  </a:lnTo>
                  <a:lnTo>
                    <a:pt x="2197" y="44649"/>
                  </a:lnTo>
                  <a:lnTo>
                    <a:pt x="2017" y="43776"/>
                  </a:lnTo>
                  <a:lnTo>
                    <a:pt x="1866" y="42874"/>
                  </a:lnTo>
                  <a:lnTo>
                    <a:pt x="1746" y="41971"/>
                  </a:lnTo>
                  <a:lnTo>
                    <a:pt x="1656" y="41068"/>
                  </a:lnTo>
                  <a:lnTo>
                    <a:pt x="1565" y="40166"/>
                  </a:lnTo>
                  <a:lnTo>
                    <a:pt x="1505" y="39263"/>
                  </a:lnTo>
                  <a:lnTo>
                    <a:pt x="1475" y="38331"/>
                  </a:lnTo>
                  <a:lnTo>
                    <a:pt x="1445" y="37398"/>
                  </a:lnTo>
                  <a:lnTo>
                    <a:pt x="1475" y="36495"/>
                  </a:lnTo>
                  <a:lnTo>
                    <a:pt x="1505" y="35563"/>
                  </a:lnTo>
                  <a:lnTo>
                    <a:pt x="1565" y="34660"/>
                  </a:lnTo>
                  <a:lnTo>
                    <a:pt x="1656" y="33727"/>
                  </a:lnTo>
                  <a:lnTo>
                    <a:pt x="1746" y="32825"/>
                  </a:lnTo>
                  <a:lnTo>
                    <a:pt x="1866" y="31952"/>
                  </a:lnTo>
                  <a:lnTo>
                    <a:pt x="2017" y="31050"/>
                  </a:lnTo>
                  <a:lnTo>
                    <a:pt x="2197" y="30177"/>
                  </a:lnTo>
                  <a:lnTo>
                    <a:pt x="2378" y="29305"/>
                  </a:lnTo>
                  <a:lnTo>
                    <a:pt x="2588" y="28432"/>
                  </a:lnTo>
                  <a:lnTo>
                    <a:pt x="2829" y="27590"/>
                  </a:lnTo>
                  <a:lnTo>
                    <a:pt x="3070" y="26717"/>
                  </a:lnTo>
                  <a:lnTo>
                    <a:pt x="3340" y="25905"/>
                  </a:lnTo>
                  <a:lnTo>
                    <a:pt x="3641" y="25063"/>
                  </a:lnTo>
                  <a:lnTo>
                    <a:pt x="3942" y="24250"/>
                  </a:lnTo>
                  <a:lnTo>
                    <a:pt x="4273" y="23438"/>
                  </a:lnTo>
                  <a:lnTo>
                    <a:pt x="4634" y="22626"/>
                  </a:lnTo>
                  <a:lnTo>
                    <a:pt x="4995" y="21843"/>
                  </a:lnTo>
                  <a:lnTo>
                    <a:pt x="5386" y="21061"/>
                  </a:lnTo>
                  <a:lnTo>
                    <a:pt x="5807" y="20279"/>
                  </a:lnTo>
                  <a:lnTo>
                    <a:pt x="6229" y="19527"/>
                  </a:lnTo>
                  <a:lnTo>
                    <a:pt x="6680" y="18775"/>
                  </a:lnTo>
                  <a:lnTo>
                    <a:pt x="7131" y="18052"/>
                  </a:lnTo>
                  <a:lnTo>
                    <a:pt x="7613" y="17330"/>
                  </a:lnTo>
                  <a:lnTo>
                    <a:pt x="8094" y="16608"/>
                  </a:lnTo>
                  <a:lnTo>
                    <a:pt x="8605" y="15916"/>
                  </a:lnTo>
                  <a:lnTo>
                    <a:pt x="9147" y="15224"/>
                  </a:lnTo>
                  <a:lnTo>
                    <a:pt x="9689" y="14562"/>
                  </a:lnTo>
                  <a:lnTo>
                    <a:pt x="10230" y="13901"/>
                  </a:lnTo>
                  <a:lnTo>
                    <a:pt x="10802" y="13239"/>
                  </a:lnTo>
                  <a:lnTo>
                    <a:pt x="11403" y="12607"/>
                  </a:lnTo>
                  <a:lnTo>
                    <a:pt x="12005" y="12005"/>
                  </a:lnTo>
                  <a:lnTo>
                    <a:pt x="12607" y="11403"/>
                  </a:lnTo>
                  <a:lnTo>
                    <a:pt x="13239" y="10802"/>
                  </a:lnTo>
                  <a:lnTo>
                    <a:pt x="13901" y="10230"/>
                  </a:lnTo>
                  <a:lnTo>
                    <a:pt x="14563" y="9689"/>
                  </a:lnTo>
                  <a:lnTo>
                    <a:pt x="15224" y="9147"/>
                  </a:lnTo>
                  <a:lnTo>
                    <a:pt x="15916" y="8605"/>
                  </a:lnTo>
                  <a:lnTo>
                    <a:pt x="16608" y="8094"/>
                  </a:lnTo>
                  <a:lnTo>
                    <a:pt x="17330" y="7613"/>
                  </a:lnTo>
                  <a:lnTo>
                    <a:pt x="18053" y="7131"/>
                  </a:lnTo>
                  <a:lnTo>
                    <a:pt x="18775" y="6680"/>
                  </a:lnTo>
                  <a:lnTo>
                    <a:pt x="19527" y="6229"/>
                  </a:lnTo>
                  <a:lnTo>
                    <a:pt x="20279" y="5807"/>
                  </a:lnTo>
                  <a:lnTo>
                    <a:pt x="21061" y="5386"/>
                  </a:lnTo>
                  <a:lnTo>
                    <a:pt x="21843" y="4995"/>
                  </a:lnTo>
                  <a:lnTo>
                    <a:pt x="22626" y="4634"/>
                  </a:lnTo>
                  <a:lnTo>
                    <a:pt x="23438" y="4273"/>
                  </a:lnTo>
                  <a:lnTo>
                    <a:pt x="24250" y="3942"/>
                  </a:lnTo>
                  <a:lnTo>
                    <a:pt x="25063" y="3641"/>
                  </a:lnTo>
                  <a:lnTo>
                    <a:pt x="25905" y="3340"/>
                  </a:lnTo>
                  <a:lnTo>
                    <a:pt x="26717" y="3070"/>
                  </a:lnTo>
                  <a:lnTo>
                    <a:pt x="27590" y="2829"/>
                  </a:lnTo>
                  <a:lnTo>
                    <a:pt x="28432" y="2588"/>
                  </a:lnTo>
                  <a:lnTo>
                    <a:pt x="29305" y="2378"/>
                  </a:lnTo>
                  <a:lnTo>
                    <a:pt x="30177" y="2197"/>
                  </a:lnTo>
                  <a:lnTo>
                    <a:pt x="31050" y="2017"/>
                  </a:lnTo>
                  <a:lnTo>
                    <a:pt x="31952" y="1866"/>
                  </a:lnTo>
                  <a:lnTo>
                    <a:pt x="32825" y="1746"/>
                  </a:lnTo>
                  <a:lnTo>
                    <a:pt x="33727" y="1656"/>
                  </a:lnTo>
                  <a:lnTo>
                    <a:pt x="34660" y="1565"/>
                  </a:lnTo>
                  <a:lnTo>
                    <a:pt x="35563" y="1505"/>
                  </a:lnTo>
                  <a:lnTo>
                    <a:pt x="36495" y="1475"/>
                  </a:lnTo>
                  <a:lnTo>
                    <a:pt x="37398" y="1445"/>
                  </a:lnTo>
                  <a:close/>
                  <a:moveTo>
                    <a:pt x="36435" y="1"/>
                  </a:moveTo>
                  <a:lnTo>
                    <a:pt x="35502" y="31"/>
                  </a:lnTo>
                  <a:lnTo>
                    <a:pt x="34540" y="91"/>
                  </a:lnTo>
                  <a:lnTo>
                    <a:pt x="33577" y="181"/>
                  </a:lnTo>
                  <a:lnTo>
                    <a:pt x="32644" y="302"/>
                  </a:lnTo>
                  <a:lnTo>
                    <a:pt x="31712" y="422"/>
                  </a:lnTo>
                  <a:lnTo>
                    <a:pt x="30809" y="572"/>
                  </a:lnTo>
                  <a:lnTo>
                    <a:pt x="29876" y="753"/>
                  </a:lnTo>
                  <a:lnTo>
                    <a:pt x="28974" y="964"/>
                  </a:lnTo>
                  <a:lnTo>
                    <a:pt x="28071" y="1174"/>
                  </a:lnTo>
                  <a:lnTo>
                    <a:pt x="27169" y="1415"/>
                  </a:lnTo>
                  <a:lnTo>
                    <a:pt x="26296" y="1686"/>
                  </a:lnTo>
                  <a:lnTo>
                    <a:pt x="25424" y="1956"/>
                  </a:lnTo>
                  <a:lnTo>
                    <a:pt x="24551" y="2257"/>
                  </a:lnTo>
                  <a:lnTo>
                    <a:pt x="23709" y="2588"/>
                  </a:lnTo>
                  <a:lnTo>
                    <a:pt x="22866" y="2949"/>
                  </a:lnTo>
                  <a:lnTo>
                    <a:pt x="22024" y="3310"/>
                  </a:lnTo>
                  <a:lnTo>
                    <a:pt x="21212" y="3701"/>
                  </a:lnTo>
                  <a:lnTo>
                    <a:pt x="20399" y="4092"/>
                  </a:lnTo>
                  <a:lnTo>
                    <a:pt x="19587" y="4514"/>
                  </a:lnTo>
                  <a:lnTo>
                    <a:pt x="18805" y="4965"/>
                  </a:lnTo>
                  <a:lnTo>
                    <a:pt x="18022" y="5416"/>
                  </a:lnTo>
                  <a:lnTo>
                    <a:pt x="17270" y="5898"/>
                  </a:lnTo>
                  <a:lnTo>
                    <a:pt x="16518" y="6409"/>
                  </a:lnTo>
                  <a:lnTo>
                    <a:pt x="15766" y="6921"/>
                  </a:lnTo>
                  <a:lnTo>
                    <a:pt x="15044" y="7432"/>
                  </a:lnTo>
                  <a:lnTo>
                    <a:pt x="14322" y="7974"/>
                  </a:lnTo>
                  <a:lnTo>
                    <a:pt x="13630" y="8545"/>
                  </a:lnTo>
                  <a:lnTo>
                    <a:pt x="12938" y="9117"/>
                  </a:lnTo>
                  <a:lnTo>
                    <a:pt x="12276" y="9719"/>
                  </a:lnTo>
                  <a:lnTo>
                    <a:pt x="11614" y="10350"/>
                  </a:lnTo>
                  <a:lnTo>
                    <a:pt x="10952" y="10952"/>
                  </a:lnTo>
                  <a:lnTo>
                    <a:pt x="10350" y="11614"/>
                  </a:lnTo>
                  <a:lnTo>
                    <a:pt x="9719" y="12276"/>
                  </a:lnTo>
                  <a:lnTo>
                    <a:pt x="9117" y="12938"/>
                  </a:lnTo>
                  <a:lnTo>
                    <a:pt x="8545" y="13630"/>
                  </a:lnTo>
                  <a:lnTo>
                    <a:pt x="7974" y="14322"/>
                  </a:lnTo>
                  <a:lnTo>
                    <a:pt x="7432" y="15044"/>
                  </a:lnTo>
                  <a:lnTo>
                    <a:pt x="6921" y="15766"/>
                  </a:lnTo>
                  <a:lnTo>
                    <a:pt x="6409" y="16518"/>
                  </a:lnTo>
                  <a:lnTo>
                    <a:pt x="5898" y="17270"/>
                  </a:lnTo>
                  <a:lnTo>
                    <a:pt x="5416" y="18022"/>
                  </a:lnTo>
                  <a:lnTo>
                    <a:pt x="4965" y="18805"/>
                  </a:lnTo>
                  <a:lnTo>
                    <a:pt x="4514" y="19587"/>
                  </a:lnTo>
                  <a:lnTo>
                    <a:pt x="4093" y="20399"/>
                  </a:lnTo>
                  <a:lnTo>
                    <a:pt x="3701" y="21211"/>
                  </a:lnTo>
                  <a:lnTo>
                    <a:pt x="3310" y="22024"/>
                  </a:lnTo>
                  <a:lnTo>
                    <a:pt x="2949" y="22866"/>
                  </a:lnTo>
                  <a:lnTo>
                    <a:pt x="2588" y="23709"/>
                  </a:lnTo>
                  <a:lnTo>
                    <a:pt x="2257" y="24551"/>
                  </a:lnTo>
                  <a:lnTo>
                    <a:pt x="1956" y="25424"/>
                  </a:lnTo>
                  <a:lnTo>
                    <a:pt x="1686" y="26296"/>
                  </a:lnTo>
                  <a:lnTo>
                    <a:pt x="1415" y="27169"/>
                  </a:lnTo>
                  <a:lnTo>
                    <a:pt x="1174" y="28071"/>
                  </a:lnTo>
                  <a:lnTo>
                    <a:pt x="964" y="28974"/>
                  </a:lnTo>
                  <a:lnTo>
                    <a:pt x="753" y="29876"/>
                  </a:lnTo>
                  <a:lnTo>
                    <a:pt x="572" y="30809"/>
                  </a:lnTo>
                  <a:lnTo>
                    <a:pt x="422" y="31712"/>
                  </a:lnTo>
                  <a:lnTo>
                    <a:pt x="302" y="32644"/>
                  </a:lnTo>
                  <a:lnTo>
                    <a:pt x="181" y="33577"/>
                  </a:lnTo>
                  <a:lnTo>
                    <a:pt x="91" y="34540"/>
                  </a:lnTo>
                  <a:lnTo>
                    <a:pt x="31" y="35502"/>
                  </a:lnTo>
                  <a:lnTo>
                    <a:pt x="1" y="36435"/>
                  </a:lnTo>
                  <a:lnTo>
                    <a:pt x="1" y="37398"/>
                  </a:lnTo>
                  <a:lnTo>
                    <a:pt x="1" y="38361"/>
                  </a:lnTo>
                  <a:lnTo>
                    <a:pt x="31" y="39323"/>
                  </a:lnTo>
                  <a:lnTo>
                    <a:pt x="91" y="40286"/>
                  </a:lnTo>
                  <a:lnTo>
                    <a:pt x="181" y="41219"/>
                  </a:lnTo>
                  <a:lnTo>
                    <a:pt x="302" y="42182"/>
                  </a:lnTo>
                  <a:lnTo>
                    <a:pt x="422" y="43114"/>
                  </a:lnTo>
                  <a:lnTo>
                    <a:pt x="572" y="44017"/>
                  </a:lnTo>
                  <a:lnTo>
                    <a:pt x="753" y="44949"/>
                  </a:lnTo>
                  <a:lnTo>
                    <a:pt x="964" y="45852"/>
                  </a:lnTo>
                  <a:lnTo>
                    <a:pt x="1174" y="46755"/>
                  </a:lnTo>
                  <a:lnTo>
                    <a:pt x="1415" y="47627"/>
                  </a:lnTo>
                  <a:lnTo>
                    <a:pt x="1686" y="48530"/>
                  </a:lnTo>
                  <a:lnTo>
                    <a:pt x="1956" y="49402"/>
                  </a:lnTo>
                  <a:lnTo>
                    <a:pt x="2257" y="50275"/>
                  </a:lnTo>
                  <a:lnTo>
                    <a:pt x="2588" y="51117"/>
                  </a:lnTo>
                  <a:lnTo>
                    <a:pt x="2949" y="51960"/>
                  </a:lnTo>
                  <a:lnTo>
                    <a:pt x="3310" y="52802"/>
                  </a:lnTo>
                  <a:lnTo>
                    <a:pt x="3701" y="53614"/>
                  </a:lnTo>
                  <a:lnTo>
                    <a:pt x="4093" y="54427"/>
                  </a:lnTo>
                  <a:lnTo>
                    <a:pt x="4514" y="55239"/>
                  </a:lnTo>
                  <a:lnTo>
                    <a:pt x="4965" y="56021"/>
                  </a:lnTo>
                  <a:lnTo>
                    <a:pt x="5416" y="56803"/>
                  </a:lnTo>
                  <a:lnTo>
                    <a:pt x="5898" y="57556"/>
                  </a:lnTo>
                  <a:lnTo>
                    <a:pt x="6409" y="58308"/>
                  </a:lnTo>
                  <a:lnTo>
                    <a:pt x="6921" y="59060"/>
                  </a:lnTo>
                  <a:lnTo>
                    <a:pt x="7432" y="59782"/>
                  </a:lnTo>
                  <a:lnTo>
                    <a:pt x="7974" y="60504"/>
                  </a:lnTo>
                  <a:lnTo>
                    <a:pt x="8545" y="61196"/>
                  </a:lnTo>
                  <a:lnTo>
                    <a:pt x="9117" y="61888"/>
                  </a:lnTo>
                  <a:lnTo>
                    <a:pt x="9719" y="62550"/>
                  </a:lnTo>
                  <a:lnTo>
                    <a:pt x="10350" y="63212"/>
                  </a:lnTo>
                  <a:lnTo>
                    <a:pt x="10952" y="63844"/>
                  </a:lnTo>
                  <a:lnTo>
                    <a:pt x="11614" y="64475"/>
                  </a:lnTo>
                  <a:lnTo>
                    <a:pt x="12276" y="65107"/>
                  </a:lnTo>
                  <a:lnTo>
                    <a:pt x="12938" y="65679"/>
                  </a:lnTo>
                  <a:lnTo>
                    <a:pt x="13630" y="66281"/>
                  </a:lnTo>
                  <a:lnTo>
                    <a:pt x="14322" y="66822"/>
                  </a:lnTo>
                  <a:lnTo>
                    <a:pt x="15044" y="67394"/>
                  </a:lnTo>
                  <a:lnTo>
                    <a:pt x="15766" y="67905"/>
                  </a:lnTo>
                  <a:lnTo>
                    <a:pt x="16518" y="68417"/>
                  </a:lnTo>
                  <a:lnTo>
                    <a:pt x="17270" y="68928"/>
                  </a:lnTo>
                  <a:lnTo>
                    <a:pt x="18022" y="69410"/>
                  </a:lnTo>
                  <a:lnTo>
                    <a:pt x="18805" y="69861"/>
                  </a:lnTo>
                  <a:lnTo>
                    <a:pt x="19587" y="70312"/>
                  </a:lnTo>
                  <a:lnTo>
                    <a:pt x="20399" y="70733"/>
                  </a:lnTo>
                  <a:lnTo>
                    <a:pt x="21212" y="71124"/>
                  </a:lnTo>
                  <a:lnTo>
                    <a:pt x="22024" y="71516"/>
                  </a:lnTo>
                  <a:lnTo>
                    <a:pt x="22866" y="71877"/>
                  </a:lnTo>
                  <a:lnTo>
                    <a:pt x="23709" y="72238"/>
                  </a:lnTo>
                  <a:lnTo>
                    <a:pt x="24551" y="72538"/>
                  </a:lnTo>
                  <a:lnTo>
                    <a:pt x="25424" y="72869"/>
                  </a:lnTo>
                  <a:lnTo>
                    <a:pt x="26296" y="73140"/>
                  </a:lnTo>
                  <a:lnTo>
                    <a:pt x="27169" y="73411"/>
                  </a:lnTo>
                  <a:lnTo>
                    <a:pt x="28071" y="73652"/>
                  </a:lnTo>
                  <a:lnTo>
                    <a:pt x="28974" y="73862"/>
                  </a:lnTo>
                  <a:lnTo>
                    <a:pt x="29876" y="74073"/>
                  </a:lnTo>
                  <a:lnTo>
                    <a:pt x="30809" y="74253"/>
                  </a:lnTo>
                  <a:lnTo>
                    <a:pt x="31712" y="74404"/>
                  </a:lnTo>
                  <a:lnTo>
                    <a:pt x="32644" y="74524"/>
                  </a:lnTo>
                  <a:lnTo>
                    <a:pt x="33577" y="74644"/>
                  </a:lnTo>
                  <a:lnTo>
                    <a:pt x="34540" y="74705"/>
                  </a:lnTo>
                  <a:lnTo>
                    <a:pt x="35502" y="74765"/>
                  </a:lnTo>
                  <a:lnTo>
                    <a:pt x="36435" y="74825"/>
                  </a:lnTo>
                  <a:lnTo>
                    <a:pt x="38361" y="74825"/>
                  </a:lnTo>
                  <a:lnTo>
                    <a:pt x="39323" y="74765"/>
                  </a:lnTo>
                  <a:lnTo>
                    <a:pt x="40286" y="74705"/>
                  </a:lnTo>
                  <a:lnTo>
                    <a:pt x="41219" y="74644"/>
                  </a:lnTo>
                  <a:lnTo>
                    <a:pt x="42182" y="74524"/>
                  </a:lnTo>
                  <a:lnTo>
                    <a:pt x="43114" y="74404"/>
                  </a:lnTo>
                  <a:lnTo>
                    <a:pt x="44017" y="74253"/>
                  </a:lnTo>
                  <a:lnTo>
                    <a:pt x="44949" y="74073"/>
                  </a:lnTo>
                  <a:lnTo>
                    <a:pt x="45852" y="73862"/>
                  </a:lnTo>
                  <a:lnTo>
                    <a:pt x="46755" y="73652"/>
                  </a:lnTo>
                  <a:lnTo>
                    <a:pt x="47627" y="73411"/>
                  </a:lnTo>
                  <a:lnTo>
                    <a:pt x="48530" y="73140"/>
                  </a:lnTo>
                  <a:lnTo>
                    <a:pt x="49402" y="72869"/>
                  </a:lnTo>
                  <a:lnTo>
                    <a:pt x="50275" y="72538"/>
                  </a:lnTo>
                  <a:lnTo>
                    <a:pt x="51117" y="72238"/>
                  </a:lnTo>
                  <a:lnTo>
                    <a:pt x="51960" y="71877"/>
                  </a:lnTo>
                  <a:lnTo>
                    <a:pt x="52802" y="71516"/>
                  </a:lnTo>
                  <a:lnTo>
                    <a:pt x="53614" y="71124"/>
                  </a:lnTo>
                  <a:lnTo>
                    <a:pt x="54427" y="70733"/>
                  </a:lnTo>
                  <a:lnTo>
                    <a:pt x="55239" y="70312"/>
                  </a:lnTo>
                  <a:lnTo>
                    <a:pt x="56021" y="69861"/>
                  </a:lnTo>
                  <a:lnTo>
                    <a:pt x="56803" y="69410"/>
                  </a:lnTo>
                  <a:lnTo>
                    <a:pt x="57556" y="68928"/>
                  </a:lnTo>
                  <a:lnTo>
                    <a:pt x="58308" y="68417"/>
                  </a:lnTo>
                  <a:lnTo>
                    <a:pt x="59060" y="67905"/>
                  </a:lnTo>
                  <a:lnTo>
                    <a:pt x="59782" y="67394"/>
                  </a:lnTo>
                  <a:lnTo>
                    <a:pt x="60504" y="66822"/>
                  </a:lnTo>
                  <a:lnTo>
                    <a:pt x="61196" y="66281"/>
                  </a:lnTo>
                  <a:lnTo>
                    <a:pt x="61888" y="65679"/>
                  </a:lnTo>
                  <a:lnTo>
                    <a:pt x="62550" y="65107"/>
                  </a:lnTo>
                  <a:lnTo>
                    <a:pt x="63212" y="64475"/>
                  </a:lnTo>
                  <a:lnTo>
                    <a:pt x="63844" y="63844"/>
                  </a:lnTo>
                  <a:lnTo>
                    <a:pt x="64475" y="63212"/>
                  </a:lnTo>
                  <a:lnTo>
                    <a:pt x="65107" y="62550"/>
                  </a:lnTo>
                  <a:lnTo>
                    <a:pt x="65679" y="61888"/>
                  </a:lnTo>
                  <a:lnTo>
                    <a:pt x="66281" y="61196"/>
                  </a:lnTo>
                  <a:lnTo>
                    <a:pt x="66822" y="60504"/>
                  </a:lnTo>
                  <a:lnTo>
                    <a:pt x="67394" y="59782"/>
                  </a:lnTo>
                  <a:lnTo>
                    <a:pt x="67905" y="59060"/>
                  </a:lnTo>
                  <a:lnTo>
                    <a:pt x="68417" y="58308"/>
                  </a:lnTo>
                  <a:lnTo>
                    <a:pt x="68928" y="57556"/>
                  </a:lnTo>
                  <a:lnTo>
                    <a:pt x="69410" y="56803"/>
                  </a:lnTo>
                  <a:lnTo>
                    <a:pt x="69861" y="56021"/>
                  </a:lnTo>
                  <a:lnTo>
                    <a:pt x="70312" y="55239"/>
                  </a:lnTo>
                  <a:lnTo>
                    <a:pt x="70733" y="54427"/>
                  </a:lnTo>
                  <a:lnTo>
                    <a:pt x="71124" y="53614"/>
                  </a:lnTo>
                  <a:lnTo>
                    <a:pt x="71516" y="52802"/>
                  </a:lnTo>
                  <a:lnTo>
                    <a:pt x="71877" y="51960"/>
                  </a:lnTo>
                  <a:lnTo>
                    <a:pt x="72238" y="51117"/>
                  </a:lnTo>
                  <a:lnTo>
                    <a:pt x="72538" y="50275"/>
                  </a:lnTo>
                  <a:lnTo>
                    <a:pt x="72869" y="49402"/>
                  </a:lnTo>
                  <a:lnTo>
                    <a:pt x="73140" y="48530"/>
                  </a:lnTo>
                  <a:lnTo>
                    <a:pt x="73411" y="47627"/>
                  </a:lnTo>
                  <a:lnTo>
                    <a:pt x="73652" y="46755"/>
                  </a:lnTo>
                  <a:lnTo>
                    <a:pt x="73862" y="45852"/>
                  </a:lnTo>
                  <a:lnTo>
                    <a:pt x="74073" y="44949"/>
                  </a:lnTo>
                  <a:lnTo>
                    <a:pt x="74253" y="44017"/>
                  </a:lnTo>
                  <a:lnTo>
                    <a:pt x="74404" y="43114"/>
                  </a:lnTo>
                  <a:lnTo>
                    <a:pt x="74524" y="42182"/>
                  </a:lnTo>
                  <a:lnTo>
                    <a:pt x="74644" y="41219"/>
                  </a:lnTo>
                  <a:lnTo>
                    <a:pt x="74705" y="40286"/>
                  </a:lnTo>
                  <a:lnTo>
                    <a:pt x="74765" y="39323"/>
                  </a:lnTo>
                  <a:lnTo>
                    <a:pt x="74825" y="38361"/>
                  </a:lnTo>
                  <a:lnTo>
                    <a:pt x="74825" y="37398"/>
                  </a:lnTo>
                  <a:lnTo>
                    <a:pt x="74825" y="36435"/>
                  </a:lnTo>
                  <a:lnTo>
                    <a:pt x="74765" y="35502"/>
                  </a:lnTo>
                  <a:lnTo>
                    <a:pt x="74705" y="34540"/>
                  </a:lnTo>
                  <a:lnTo>
                    <a:pt x="74644" y="33577"/>
                  </a:lnTo>
                  <a:lnTo>
                    <a:pt x="74524" y="32644"/>
                  </a:lnTo>
                  <a:lnTo>
                    <a:pt x="74404" y="31712"/>
                  </a:lnTo>
                  <a:lnTo>
                    <a:pt x="74253" y="30809"/>
                  </a:lnTo>
                  <a:lnTo>
                    <a:pt x="74073" y="29876"/>
                  </a:lnTo>
                  <a:lnTo>
                    <a:pt x="73862" y="28974"/>
                  </a:lnTo>
                  <a:lnTo>
                    <a:pt x="73652" y="28071"/>
                  </a:lnTo>
                  <a:lnTo>
                    <a:pt x="73411" y="27169"/>
                  </a:lnTo>
                  <a:lnTo>
                    <a:pt x="73140" y="26296"/>
                  </a:lnTo>
                  <a:lnTo>
                    <a:pt x="72869" y="25424"/>
                  </a:lnTo>
                  <a:lnTo>
                    <a:pt x="72538" y="24551"/>
                  </a:lnTo>
                  <a:lnTo>
                    <a:pt x="72238" y="23709"/>
                  </a:lnTo>
                  <a:lnTo>
                    <a:pt x="71877" y="22866"/>
                  </a:lnTo>
                  <a:lnTo>
                    <a:pt x="71516" y="22024"/>
                  </a:lnTo>
                  <a:lnTo>
                    <a:pt x="71124" y="21211"/>
                  </a:lnTo>
                  <a:lnTo>
                    <a:pt x="70733" y="20399"/>
                  </a:lnTo>
                  <a:lnTo>
                    <a:pt x="70312" y="19587"/>
                  </a:lnTo>
                  <a:lnTo>
                    <a:pt x="69861" y="18805"/>
                  </a:lnTo>
                  <a:lnTo>
                    <a:pt x="69410" y="18022"/>
                  </a:lnTo>
                  <a:lnTo>
                    <a:pt x="68928" y="17270"/>
                  </a:lnTo>
                  <a:lnTo>
                    <a:pt x="68417" y="16518"/>
                  </a:lnTo>
                  <a:lnTo>
                    <a:pt x="67905" y="15766"/>
                  </a:lnTo>
                  <a:lnTo>
                    <a:pt x="67394" y="15044"/>
                  </a:lnTo>
                  <a:lnTo>
                    <a:pt x="66822" y="14322"/>
                  </a:lnTo>
                  <a:lnTo>
                    <a:pt x="66281" y="13630"/>
                  </a:lnTo>
                  <a:lnTo>
                    <a:pt x="65679" y="12938"/>
                  </a:lnTo>
                  <a:lnTo>
                    <a:pt x="65107" y="12276"/>
                  </a:lnTo>
                  <a:lnTo>
                    <a:pt x="64475" y="11614"/>
                  </a:lnTo>
                  <a:lnTo>
                    <a:pt x="63844" y="10952"/>
                  </a:lnTo>
                  <a:lnTo>
                    <a:pt x="63212" y="10350"/>
                  </a:lnTo>
                  <a:lnTo>
                    <a:pt x="62550" y="9719"/>
                  </a:lnTo>
                  <a:lnTo>
                    <a:pt x="61888" y="9117"/>
                  </a:lnTo>
                  <a:lnTo>
                    <a:pt x="61196" y="8545"/>
                  </a:lnTo>
                  <a:lnTo>
                    <a:pt x="60504" y="7974"/>
                  </a:lnTo>
                  <a:lnTo>
                    <a:pt x="59782" y="7432"/>
                  </a:lnTo>
                  <a:lnTo>
                    <a:pt x="59060" y="6921"/>
                  </a:lnTo>
                  <a:lnTo>
                    <a:pt x="58308" y="6409"/>
                  </a:lnTo>
                  <a:lnTo>
                    <a:pt x="57556" y="5898"/>
                  </a:lnTo>
                  <a:lnTo>
                    <a:pt x="56803" y="5416"/>
                  </a:lnTo>
                  <a:lnTo>
                    <a:pt x="56021" y="4965"/>
                  </a:lnTo>
                  <a:lnTo>
                    <a:pt x="55239" y="4514"/>
                  </a:lnTo>
                  <a:lnTo>
                    <a:pt x="54427" y="4092"/>
                  </a:lnTo>
                  <a:lnTo>
                    <a:pt x="53614" y="3701"/>
                  </a:lnTo>
                  <a:lnTo>
                    <a:pt x="52802" y="3310"/>
                  </a:lnTo>
                  <a:lnTo>
                    <a:pt x="51960" y="2949"/>
                  </a:lnTo>
                  <a:lnTo>
                    <a:pt x="51117" y="2588"/>
                  </a:lnTo>
                  <a:lnTo>
                    <a:pt x="50275" y="2257"/>
                  </a:lnTo>
                  <a:lnTo>
                    <a:pt x="49402" y="1956"/>
                  </a:lnTo>
                  <a:lnTo>
                    <a:pt x="48530" y="1686"/>
                  </a:lnTo>
                  <a:lnTo>
                    <a:pt x="47627" y="1415"/>
                  </a:lnTo>
                  <a:lnTo>
                    <a:pt x="46755" y="1174"/>
                  </a:lnTo>
                  <a:lnTo>
                    <a:pt x="45852" y="964"/>
                  </a:lnTo>
                  <a:lnTo>
                    <a:pt x="44949" y="753"/>
                  </a:lnTo>
                  <a:lnTo>
                    <a:pt x="44017" y="572"/>
                  </a:lnTo>
                  <a:lnTo>
                    <a:pt x="43114" y="422"/>
                  </a:lnTo>
                  <a:lnTo>
                    <a:pt x="42182" y="302"/>
                  </a:lnTo>
                  <a:lnTo>
                    <a:pt x="41219" y="181"/>
                  </a:lnTo>
                  <a:lnTo>
                    <a:pt x="40286" y="91"/>
                  </a:lnTo>
                  <a:lnTo>
                    <a:pt x="39323" y="31"/>
                  </a:lnTo>
                  <a:lnTo>
                    <a:pt x="38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5;p48">
              <a:extLst>
                <a:ext uri="{FF2B5EF4-FFF2-40B4-BE49-F238E27FC236}">
                  <a16:creationId xmlns:a16="http://schemas.microsoft.com/office/drawing/2014/main" id="{FBEB2E58-9662-1523-D7F2-11E789B7D7E0}"/>
                </a:ext>
              </a:extLst>
            </p:cNvPr>
            <p:cNvSpPr/>
            <p:nvPr/>
          </p:nvSpPr>
          <p:spPr>
            <a:xfrm>
              <a:off x="4454200" y="3745400"/>
              <a:ext cx="1592350" cy="1592350"/>
            </a:xfrm>
            <a:custGeom>
              <a:avLst/>
              <a:gdLst/>
              <a:ahLst/>
              <a:cxnLst/>
              <a:rect l="l" t="t" r="r" b="b"/>
              <a:pathLst>
                <a:path w="63694" h="63694" extrusionOk="0">
                  <a:moveTo>
                    <a:pt x="32614" y="1475"/>
                  </a:moveTo>
                  <a:lnTo>
                    <a:pt x="33396" y="1505"/>
                  </a:lnTo>
                  <a:lnTo>
                    <a:pt x="34179" y="1565"/>
                  </a:lnTo>
                  <a:lnTo>
                    <a:pt x="34961" y="1625"/>
                  </a:lnTo>
                  <a:lnTo>
                    <a:pt x="35713" y="1716"/>
                  </a:lnTo>
                  <a:lnTo>
                    <a:pt x="36465" y="1806"/>
                  </a:lnTo>
                  <a:lnTo>
                    <a:pt x="37217" y="1926"/>
                  </a:lnTo>
                  <a:lnTo>
                    <a:pt x="37969" y="2077"/>
                  </a:lnTo>
                  <a:lnTo>
                    <a:pt x="38692" y="2257"/>
                  </a:lnTo>
                  <a:lnTo>
                    <a:pt x="39414" y="2408"/>
                  </a:lnTo>
                  <a:lnTo>
                    <a:pt x="40166" y="2618"/>
                  </a:lnTo>
                  <a:lnTo>
                    <a:pt x="40858" y="2829"/>
                  </a:lnTo>
                  <a:lnTo>
                    <a:pt x="41580" y="3069"/>
                  </a:lnTo>
                  <a:lnTo>
                    <a:pt x="42272" y="3310"/>
                  </a:lnTo>
                  <a:lnTo>
                    <a:pt x="42964" y="3581"/>
                  </a:lnTo>
                  <a:lnTo>
                    <a:pt x="43656" y="3852"/>
                  </a:lnTo>
                  <a:lnTo>
                    <a:pt x="44348" y="4153"/>
                  </a:lnTo>
                  <a:lnTo>
                    <a:pt x="45010" y="4453"/>
                  </a:lnTo>
                  <a:lnTo>
                    <a:pt x="46303" y="5145"/>
                  </a:lnTo>
                  <a:lnTo>
                    <a:pt x="47597" y="5868"/>
                  </a:lnTo>
                  <a:lnTo>
                    <a:pt x="48831" y="6650"/>
                  </a:lnTo>
                  <a:lnTo>
                    <a:pt x="50004" y="7522"/>
                  </a:lnTo>
                  <a:lnTo>
                    <a:pt x="51147" y="8425"/>
                  </a:lnTo>
                  <a:lnTo>
                    <a:pt x="52260" y="9357"/>
                  </a:lnTo>
                  <a:lnTo>
                    <a:pt x="53313" y="10380"/>
                  </a:lnTo>
                  <a:lnTo>
                    <a:pt x="54336" y="11433"/>
                  </a:lnTo>
                  <a:lnTo>
                    <a:pt x="55269" y="12517"/>
                  </a:lnTo>
                  <a:lnTo>
                    <a:pt x="56172" y="13690"/>
                  </a:lnTo>
                  <a:lnTo>
                    <a:pt x="57044" y="14863"/>
                  </a:lnTo>
                  <a:lnTo>
                    <a:pt x="57826" y="16097"/>
                  </a:lnTo>
                  <a:lnTo>
                    <a:pt x="58548" y="17390"/>
                  </a:lnTo>
                  <a:lnTo>
                    <a:pt x="59210" y="18684"/>
                  </a:lnTo>
                  <a:lnTo>
                    <a:pt x="59842" y="20038"/>
                  </a:lnTo>
                  <a:lnTo>
                    <a:pt x="60113" y="20730"/>
                  </a:lnTo>
                  <a:lnTo>
                    <a:pt x="60384" y="21422"/>
                  </a:lnTo>
                  <a:lnTo>
                    <a:pt x="60624" y="22114"/>
                  </a:lnTo>
                  <a:lnTo>
                    <a:pt x="60865" y="22806"/>
                  </a:lnTo>
                  <a:lnTo>
                    <a:pt x="61076" y="23528"/>
                  </a:lnTo>
                  <a:lnTo>
                    <a:pt x="61256" y="24250"/>
                  </a:lnTo>
                  <a:lnTo>
                    <a:pt x="61437" y="25002"/>
                  </a:lnTo>
                  <a:lnTo>
                    <a:pt x="61617" y="25724"/>
                  </a:lnTo>
                  <a:lnTo>
                    <a:pt x="61737" y="26477"/>
                  </a:lnTo>
                  <a:lnTo>
                    <a:pt x="61888" y="27229"/>
                  </a:lnTo>
                  <a:lnTo>
                    <a:pt x="61978" y="27981"/>
                  </a:lnTo>
                  <a:lnTo>
                    <a:pt x="62068" y="28733"/>
                  </a:lnTo>
                  <a:lnTo>
                    <a:pt x="62129" y="29515"/>
                  </a:lnTo>
                  <a:lnTo>
                    <a:pt x="62189" y="30297"/>
                  </a:lnTo>
                  <a:lnTo>
                    <a:pt x="62219" y="31050"/>
                  </a:lnTo>
                  <a:lnTo>
                    <a:pt x="62219" y="31832"/>
                  </a:lnTo>
                  <a:lnTo>
                    <a:pt x="62219" y="32614"/>
                  </a:lnTo>
                  <a:lnTo>
                    <a:pt x="62189" y="33396"/>
                  </a:lnTo>
                  <a:lnTo>
                    <a:pt x="62129" y="34179"/>
                  </a:lnTo>
                  <a:lnTo>
                    <a:pt x="62068" y="34961"/>
                  </a:lnTo>
                  <a:lnTo>
                    <a:pt x="61978" y="35713"/>
                  </a:lnTo>
                  <a:lnTo>
                    <a:pt x="61888" y="36465"/>
                  </a:lnTo>
                  <a:lnTo>
                    <a:pt x="61737" y="37217"/>
                  </a:lnTo>
                  <a:lnTo>
                    <a:pt x="61617" y="37969"/>
                  </a:lnTo>
                  <a:lnTo>
                    <a:pt x="61437" y="38691"/>
                  </a:lnTo>
                  <a:lnTo>
                    <a:pt x="61256" y="39414"/>
                  </a:lnTo>
                  <a:lnTo>
                    <a:pt x="61076" y="40166"/>
                  </a:lnTo>
                  <a:lnTo>
                    <a:pt x="60865" y="40858"/>
                  </a:lnTo>
                  <a:lnTo>
                    <a:pt x="60624" y="41580"/>
                  </a:lnTo>
                  <a:lnTo>
                    <a:pt x="60384" y="42272"/>
                  </a:lnTo>
                  <a:lnTo>
                    <a:pt x="60113" y="42964"/>
                  </a:lnTo>
                  <a:lnTo>
                    <a:pt x="59842" y="43656"/>
                  </a:lnTo>
                  <a:lnTo>
                    <a:pt x="59210" y="45010"/>
                  </a:lnTo>
                  <a:lnTo>
                    <a:pt x="58548" y="46303"/>
                  </a:lnTo>
                  <a:lnTo>
                    <a:pt x="57826" y="47597"/>
                  </a:lnTo>
                  <a:lnTo>
                    <a:pt x="57044" y="48831"/>
                  </a:lnTo>
                  <a:lnTo>
                    <a:pt x="56172" y="50004"/>
                  </a:lnTo>
                  <a:lnTo>
                    <a:pt x="55269" y="51147"/>
                  </a:lnTo>
                  <a:lnTo>
                    <a:pt x="54336" y="52260"/>
                  </a:lnTo>
                  <a:lnTo>
                    <a:pt x="53313" y="53313"/>
                  </a:lnTo>
                  <a:lnTo>
                    <a:pt x="52260" y="54336"/>
                  </a:lnTo>
                  <a:lnTo>
                    <a:pt x="51147" y="55269"/>
                  </a:lnTo>
                  <a:lnTo>
                    <a:pt x="50004" y="56172"/>
                  </a:lnTo>
                  <a:lnTo>
                    <a:pt x="48831" y="57044"/>
                  </a:lnTo>
                  <a:lnTo>
                    <a:pt x="47597" y="57826"/>
                  </a:lnTo>
                  <a:lnTo>
                    <a:pt x="46303" y="58548"/>
                  </a:lnTo>
                  <a:lnTo>
                    <a:pt x="45010" y="59210"/>
                  </a:lnTo>
                  <a:lnTo>
                    <a:pt x="44348" y="59541"/>
                  </a:lnTo>
                  <a:lnTo>
                    <a:pt x="43656" y="59842"/>
                  </a:lnTo>
                  <a:lnTo>
                    <a:pt x="42964" y="60113"/>
                  </a:lnTo>
                  <a:lnTo>
                    <a:pt x="42272" y="60384"/>
                  </a:lnTo>
                  <a:lnTo>
                    <a:pt x="41580" y="60624"/>
                  </a:lnTo>
                  <a:lnTo>
                    <a:pt x="40858" y="60865"/>
                  </a:lnTo>
                  <a:lnTo>
                    <a:pt x="40166" y="61076"/>
                  </a:lnTo>
                  <a:lnTo>
                    <a:pt x="39414" y="61256"/>
                  </a:lnTo>
                  <a:lnTo>
                    <a:pt x="38692" y="61437"/>
                  </a:lnTo>
                  <a:lnTo>
                    <a:pt x="37969" y="61617"/>
                  </a:lnTo>
                  <a:lnTo>
                    <a:pt x="37217" y="61737"/>
                  </a:lnTo>
                  <a:lnTo>
                    <a:pt x="36465" y="61888"/>
                  </a:lnTo>
                  <a:lnTo>
                    <a:pt x="35713" y="61978"/>
                  </a:lnTo>
                  <a:lnTo>
                    <a:pt x="34961" y="62068"/>
                  </a:lnTo>
                  <a:lnTo>
                    <a:pt x="34179" y="62129"/>
                  </a:lnTo>
                  <a:lnTo>
                    <a:pt x="33396" y="62189"/>
                  </a:lnTo>
                  <a:lnTo>
                    <a:pt x="32614" y="62219"/>
                  </a:lnTo>
                  <a:lnTo>
                    <a:pt x="31050" y="62219"/>
                  </a:lnTo>
                  <a:lnTo>
                    <a:pt x="30297" y="62189"/>
                  </a:lnTo>
                  <a:lnTo>
                    <a:pt x="29515" y="62129"/>
                  </a:lnTo>
                  <a:lnTo>
                    <a:pt x="28733" y="62068"/>
                  </a:lnTo>
                  <a:lnTo>
                    <a:pt x="27981" y="61978"/>
                  </a:lnTo>
                  <a:lnTo>
                    <a:pt x="27229" y="61888"/>
                  </a:lnTo>
                  <a:lnTo>
                    <a:pt x="26477" y="61737"/>
                  </a:lnTo>
                  <a:lnTo>
                    <a:pt x="25724" y="61617"/>
                  </a:lnTo>
                  <a:lnTo>
                    <a:pt x="25002" y="61437"/>
                  </a:lnTo>
                  <a:lnTo>
                    <a:pt x="24250" y="61256"/>
                  </a:lnTo>
                  <a:lnTo>
                    <a:pt x="23528" y="61076"/>
                  </a:lnTo>
                  <a:lnTo>
                    <a:pt x="22806" y="60865"/>
                  </a:lnTo>
                  <a:lnTo>
                    <a:pt x="22114" y="60624"/>
                  </a:lnTo>
                  <a:lnTo>
                    <a:pt x="21422" y="60384"/>
                  </a:lnTo>
                  <a:lnTo>
                    <a:pt x="20730" y="60113"/>
                  </a:lnTo>
                  <a:lnTo>
                    <a:pt x="20038" y="59842"/>
                  </a:lnTo>
                  <a:lnTo>
                    <a:pt x="19346" y="59541"/>
                  </a:lnTo>
                  <a:lnTo>
                    <a:pt x="18684" y="59210"/>
                  </a:lnTo>
                  <a:lnTo>
                    <a:pt x="17360" y="58548"/>
                  </a:lnTo>
                  <a:lnTo>
                    <a:pt x="16097" y="57826"/>
                  </a:lnTo>
                  <a:lnTo>
                    <a:pt x="14863" y="57044"/>
                  </a:lnTo>
                  <a:lnTo>
                    <a:pt x="13690" y="56172"/>
                  </a:lnTo>
                  <a:lnTo>
                    <a:pt x="12517" y="55269"/>
                  </a:lnTo>
                  <a:lnTo>
                    <a:pt x="11433" y="54336"/>
                  </a:lnTo>
                  <a:lnTo>
                    <a:pt x="10380" y="53313"/>
                  </a:lnTo>
                  <a:lnTo>
                    <a:pt x="9358" y="52260"/>
                  </a:lnTo>
                  <a:lnTo>
                    <a:pt x="8425" y="51147"/>
                  </a:lnTo>
                  <a:lnTo>
                    <a:pt x="7522" y="50004"/>
                  </a:lnTo>
                  <a:lnTo>
                    <a:pt x="6650" y="48831"/>
                  </a:lnTo>
                  <a:lnTo>
                    <a:pt x="5868" y="47597"/>
                  </a:lnTo>
                  <a:lnTo>
                    <a:pt x="5145" y="46303"/>
                  </a:lnTo>
                  <a:lnTo>
                    <a:pt x="4454" y="45010"/>
                  </a:lnTo>
                  <a:lnTo>
                    <a:pt x="4153" y="44348"/>
                  </a:lnTo>
                  <a:lnTo>
                    <a:pt x="3852" y="43656"/>
                  </a:lnTo>
                  <a:lnTo>
                    <a:pt x="3581" y="42964"/>
                  </a:lnTo>
                  <a:lnTo>
                    <a:pt x="3310" y="42272"/>
                  </a:lnTo>
                  <a:lnTo>
                    <a:pt x="3070" y="41580"/>
                  </a:lnTo>
                  <a:lnTo>
                    <a:pt x="2829" y="40858"/>
                  </a:lnTo>
                  <a:lnTo>
                    <a:pt x="2618" y="40166"/>
                  </a:lnTo>
                  <a:lnTo>
                    <a:pt x="2408" y="39414"/>
                  </a:lnTo>
                  <a:lnTo>
                    <a:pt x="2257" y="38691"/>
                  </a:lnTo>
                  <a:lnTo>
                    <a:pt x="2077" y="37969"/>
                  </a:lnTo>
                  <a:lnTo>
                    <a:pt x="1926" y="37217"/>
                  </a:lnTo>
                  <a:lnTo>
                    <a:pt x="1806" y="36465"/>
                  </a:lnTo>
                  <a:lnTo>
                    <a:pt x="1716" y="35713"/>
                  </a:lnTo>
                  <a:lnTo>
                    <a:pt x="1625" y="34961"/>
                  </a:lnTo>
                  <a:lnTo>
                    <a:pt x="1565" y="34179"/>
                  </a:lnTo>
                  <a:lnTo>
                    <a:pt x="1505" y="33396"/>
                  </a:lnTo>
                  <a:lnTo>
                    <a:pt x="1475" y="32614"/>
                  </a:lnTo>
                  <a:lnTo>
                    <a:pt x="1475" y="31832"/>
                  </a:lnTo>
                  <a:lnTo>
                    <a:pt x="1475" y="31050"/>
                  </a:lnTo>
                  <a:lnTo>
                    <a:pt x="1505" y="30297"/>
                  </a:lnTo>
                  <a:lnTo>
                    <a:pt x="1565" y="29515"/>
                  </a:lnTo>
                  <a:lnTo>
                    <a:pt x="1625" y="28733"/>
                  </a:lnTo>
                  <a:lnTo>
                    <a:pt x="1716" y="27981"/>
                  </a:lnTo>
                  <a:lnTo>
                    <a:pt x="1806" y="27229"/>
                  </a:lnTo>
                  <a:lnTo>
                    <a:pt x="1926" y="26477"/>
                  </a:lnTo>
                  <a:lnTo>
                    <a:pt x="2077" y="25724"/>
                  </a:lnTo>
                  <a:lnTo>
                    <a:pt x="2257" y="25002"/>
                  </a:lnTo>
                  <a:lnTo>
                    <a:pt x="2408" y="24250"/>
                  </a:lnTo>
                  <a:lnTo>
                    <a:pt x="2618" y="23528"/>
                  </a:lnTo>
                  <a:lnTo>
                    <a:pt x="2829" y="22806"/>
                  </a:lnTo>
                  <a:lnTo>
                    <a:pt x="3070" y="22114"/>
                  </a:lnTo>
                  <a:lnTo>
                    <a:pt x="3310" y="21422"/>
                  </a:lnTo>
                  <a:lnTo>
                    <a:pt x="3581" y="20730"/>
                  </a:lnTo>
                  <a:lnTo>
                    <a:pt x="3852" y="20038"/>
                  </a:lnTo>
                  <a:lnTo>
                    <a:pt x="4153" y="19346"/>
                  </a:lnTo>
                  <a:lnTo>
                    <a:pt x="4454" y="18684"/>
                  </a:lnTo>
                  <a:lnTo>
                    <a:pt x="5145" y="17390"/>
                  </a:lnTo>
                  <a:lnTo>
                    <a:pt x="5868" y="16097"/>
                  </a:lnTo>
                  <a:lnTo>
                    <a:pt x="6650" y="14863"/>
                  </a:lnTo>
                  <a:lnTo>
                    <a:pt x="7522" y="13690"/>
                  </a:lnTo>
                  <a:lnTo>
                    <a:pt x="8425" y="12517"/>
                  </a:lnTo>
                  <a:lnTo>
                    <a:pt x="9358" y="11433"/>
                  </a:lnTo>
                  <a:lnTo>
                    <a:pt x="10380" y="10380"/>
                  </a:lnTo>
                  <a:lnTo>
                    <a:pt x="11433" y="9357"/>
                  </a:lnTo>
                  <a:lnTo>
                    <a:pt x="12517" y="8425"/>
                  </a:lnTo>
                  <a:lnTo>
                    <a:pt x="13690" y="7522"/>
                  </a:lnTo>
                  <a:lnTo>
                    <a:pt x="14863" y="6650"/>
                  </a:lnTo>
                  <a:lnTo>
                    <a:pt x="16097" y="5868"/>
                  </a:lnTo>
                  <a:lnTo>
                    <a:pt x="17360" y="5145"/>
                  </a:lnTo>
                  <a:lnTo>
                    <a:pt x="18684" y="4453"/>
                  </a:lnTo>
                  <a:lnTo>
                    <a:pt x="19346" y="4153"/>
                  </a:lnTo>
                  <a:lnTo>
                    <a:pt x="20038" y="3852"/>
                  </a:lnTo>
                  <a:lnTo>
                    <a:pt x="20730" y="3581"/>
                  </a:lnTo>
                  <a:lnTo>
                    <a:pt x="21422" y="3310"/>
                  </a:lnTo>
                  <a:lnTo>
                    <a:pt x="22114" y="3069"/>
                  </a:lnTo>
                  <a:lnTo>
                    <a:pt x="22806" y="2829"/>
                  </a:lnTo>
                  <a:lnTo>
                    <a:pt x="23528" y="2618"/>
                  </a:lnTo>
                  <a:lnTo>
                    <a:pt x="24250" y="2408"/>
                  </a:lnTo>
                  <a:lnTo>
                    <a:pt x="25002" y="2257"/>
                  </a:lnTo>
                  <a:lnTo>
                    <a:pt x="25724" y="2077"/>
                  </a:lnTo>
                  <a:lnTo>
                    <a:pt x="26477" y="1926"/>
                  </a:lnTo>
                  <a:lnTo>
                    <a:pt x="27229" y="1806"/>
                  </a:lnTo>
                  <a:lnTo>
                    <a:pt x="27981" y="1716"/>
                  </a:lnTo>
                  <a:lnTo>
                    <a:pt x="28733" y="1625"/>
                  </a:lnTo>
                  <a:lnTo>
                    <a:pt x="29515" y="1565"/>
                  </a:lnTo>
                  <a:lnTo>
                    <a:pt x="30297" y="1505"/>
                  </a:lnTo>
                  <a:lnTo>
                    <a:pt x="31050" y="1475"/>
                  </a:lnTo>
                  <a:close/>
                  <a:moveTo>
                    <a:pt x="31020" y="1"/>
                  </a:moveTo>
                  <a:lnTo>
                    <a:pt x="30207" y="31"/>
                  </a:lnTo>
                  <a:lnTo>
                    <a:pt x="29395" y="91"/>
                  </a:lnTo>
                  <a:lnTo>
                    <a:pt x="28583" y="181"/>
                  </a:lnTo>
                  <a:lnTo>
                    <a:pt x="27800" y="271"/>
                  </a:lnTo>
                  <a:lnTo>
                    <a:pt x="26988" y="362"/>
                  </a:lnTo>
                  <a:lnTo>
                    <a:pt x="26206" y="512"/>
                  </a:lnTo>
                  <a:lnTo>
                    <a:pt x="25424" y="663"/>
                  </a:lnTo>
                  <a:lnTo>
                    <a:pt x="24671" y="813"/>
                  </a:lnTo>
                  <a:lnTo>
                    <a:pt x="23889" y="994"/>
                  </a:lnTo>
                  <a:lnTo>
                    <a:pt x="23137" y="1204"/>
                  </a:lnTo>
                  <a:lnTo>
                    <a:pt x="22385" y="1445"/>
                  </a:lnTo>
                  <a:lnTo>
                    <a:pt x="21633" y="1686"/>
                  </a:lnTo>
                  <a:lnTo>
                    <a:pt x="20911" y="1926"/>
                  </a:lnTo>
                  <a:lnTo>
                    <a:pt x="20189" y="2227"/>
                  </a:lnTo>
                  <a:lnTo>
                    <a:pt x="19466" y="2498"/>
                  </a:lnTo>
                  <a:lnTo>
                    <a:pt x="18744" y="2829"/>
                  </a:lnTo>
                  <a:lnTo>
                    <a:pt x="18052" y="3160"/>
                  </a:lnTo>
                  <a:lnTo>
                    <a:pt x="17360" y="3491"/>
                  </a:lnTo>
                  <a:lnTo>
                    <a:pt x="16668" y="3852"/>
                  </a:lnTo>
                  <a:lnTo>
                    <a:pt x="16007" y="4243"/>
                  </a:lnTo>
                  <a:lnTo>
                    <a:pt x="15345" y="4634"/>
                  </a:lnTo>
                  <a:lnTo>
                    <a:pt x="14683" y="5025"/>
                  </a:lnTo>
                  <a:lnTo>
                    <a:pt x="14051" y="5446"/>
                  </a:lnTo>
                  <a:lnTo>
                    <a:pt x="13419" y="5898"/>
                  </a:lnTo>
                  <a:lnTo>
                    <a:pt x="12817" y="6349"/>
                  </a:lnTo>
                  <a:lnTo>
                    <a:pt x="12186" y="6800"/>
                  </a:lnTo>
                  <a:lnTo>
                    <a:pt x="11614" y="7282"/>
                  </a:lnTo>
                  <a:lnTo>
                    <a:pt x="11012" y="7763"/>
                  </a:lnTo>
                  <a:lnTo>
                    <a:pt x="10441" y="8274"/>
                  </a:lnTo>
                  <a:lnTo>
                    <a:pt x="9899" y="8816"/>
                  </a:lnTo>
                  <a:lnTo>
                    <a:pt x="9327" y="9327"/>
                  </a:lnTo>
                  <a:lnTo>
                    <a:pt x="8816" y="9899"/>
                  </a:lnTo>
                  <a:lnTo>
                    <a:pt x="8274" y="10441"/>
                  </a:lnTo>
                  <a:lnTo>
                    <a:pt x="7763" y="11012"/>
                  </a:lnTo>
                  <a:lnTo>
                    <a:pt x="7282" y="11614"/>
                  </a:lnTo>
                  <a:lnTo>
                    <a:pt x="6800" y="12186"/>
                  </a:lnTo>
                  <a:lnTo>
                    <a:pt x="6349" y="12817"/>
                  </a:lnTo>
                  <a:lnTo>
                    <a:pt x="5898" y="13419"/>
                  </a:lnTo>
                  <a:lnTo>
                    <a:pt x="5446" y="14051"/>
                  </a:lnTo>
                  <a:lnTo>
                    <a:pt x="5025" y="14683"/>
                  </a:lnTo>
                  <a:lnTo>
                    <a:pt x="4634" y="15345"/>
                  </a:lnTo>
                  <a:lnTo>
                    <a:pt x="4243" y="16007"/>
                  </a:lnTo>
                  <a:lnTo>
                    <a:pt x="3852" y="16668"/>
                  </a:lnTo>
                  <a:lnTo>
                    <a:pt x="3491" y="17360"/>
                  </a:lnTo>
                  <a:lnTo>
                    <a:pt x="3160" y="18052"/>
                  </a:lnTo>
                  <a:lnTo>
                    <a:pt x="2829" y="18744"/>
                  </a:lnTo>
                  <a:lnTo>
                    <a:pt x="2498" y="19466"/>
                  </a:lnTo>
                  <a:lnTo>
                    <a:pt x="2227" y="20189"/>
                  </a:lnTo>
                  <a:lnTo>
                    <a:pt x="1926" y="20911"/>
                  </a:lnTo>
                  <a:lnTo>
                    <a:pt x="1686" y="21633"/>
                  </a:lnTo>
                  <a:lnTo>
                    <a:pt x="1445" y="22385"/>
                  </a:lnTo>
                  <a:lnTo>
                    <a:pt x="1204" y="23137"/>
                  </a:lnTo>
                  <a:lnTo>
                    <a:pt x="994" y="23889"/>
                  </a:lnTo>
                  <a:lnTo>
                    <a:pt x="813" y="24671"/>
                  </a:lnTo>
                  <a:lnTo>
                    <a:pt x="663" y="25423"/>
                  </a:lnTo>
                  <a:lnTo>
                    <a:pt x="512" y="26206"/>
                  </a:lnTo>
                  <a:lnTo>
                    <a:pt x="362" y="26988"/>
                  </a:lnTo>
                  <a:lnTo>
                    <a:pt x="272" y="27800"/>
                  </a:lnTo>
                  <a:lnTo>
                    <a:pt x="181" y="28583"/>
                  </a:lnTo>
                  <a:lnTo>
                    <a:pt x="91" y="29395"/>
                  </a:lnTo>
                  <a:lnTo>
                    <a:pt x="31" y="30207"/>
                  </a:lnTo>
                  <a:lnTo>
                    <a:pt x="1" y="31020"/>
                  </a:lnTo>
                  <a:lnTo>
                    <a:pt x="1" y="31832"/>
                  </a:lnTo>
                  <a:lnTo>
                    <a:pt x="1" y="32674"/>
                  </a:lnTo>
                  <a:lnTo>
                    <a:pt x="31" y="33487"/>
                  </a:lnTo>
                  <a:lnTo>
                    <a:pt x="91" y="34299"/>
                  </a:lnTo>
                  <a:lnTo>
                    <a:pt x="181" y="35081"/>
                  </a:lnTo>
                  <a:lnTo>
                    <a:pt x="272" y="35893"/>
                  </a:lnTo>
                  <a:lnTo>
                    <a:pt x="362" y="36676"/>
                  </a:lnTo>
                  <a:lnTo>
                    <a:pt x="512" y="37488"/>
                  </a:lnTo>
                  <a:lnTo>
                    <a:pt x="663" y="38240"/>
                  </a:lnTo>
                  <a:lnTo>
                    <a:pt x="813" y="39022"/>
                  </a:lnTo>
                  <a:lnTo>
                    <a:pt x="994" y="39805"/>
                  </a:lnTo>
                  <a:lnTo>
                    <a:pt x="1204" y="40557"/>
                  </a:lnTo>
                  <a:lnTo>
                    <a:pt x="1445" y="41309"/>
                  </a:lnTo>
                  <a:lnTo>
                    <a:pt x="1686" y="42061"/>
                  </a:lnTo>
                  <a:lnTo>
                    <a:pt x="1926" y="42783"/>
                  </a:lnTo>
                  <a:lnTo>
                    <a:pt x="2227" y="43505"/>
                  </a:lnTo>
                  <a:lnTo>
                    <a:pt x="2498" y="44227"/>
                  </a:lnTo>
                  <a:lnTo>
                    <a:pt x="2829" y="44949"/>
                  </a:lnTo>
                  <a:lnTo>
                    <a:pt x="3160" y="45641"/>
                  </a:lnTo>
                  <a:lnTo>
                    <a:pt x="3491" y="46333"/>
                  </a:lnTo>
                  <a:lnTo>
                    <a:pt x="3852" y="46995"/>
                  </a:lnTo>
                  <a:lnTo>
                    <a:pt x="4243" y="47687"/>
                  </a:lnTo>
                  <a:lnTo>
                    <a:pt x="4634" y="48349"/>
                  </a:lnTo>
                  <a:lnTo>
                    <a:pt x="5025" y="48981"/>
                  </a:lnTo>
                  <a:lnTo>
                    <a:pt x="5446" y="49643"/>
                  </a:lnTo>
                  <a:lnTo>
                    <a:pt x="5898" y="50275"/>
                  </a:lnTo>
                  <a:lnTo>
                    <a:pt x="6349" y="50876"/>
                  </a:lnTo>
                  <a:lnTo>
                    <a:pt x="6800" y="51478"/>
                  </a:lnTo>
                  <a:lnTo>
                    <a:pt x="7282" y="52080"/>
                  </a:lnTo>
                  <a:lnTo>
                    <a:pt x="7763" y="52682"/>
                  </a:lnTo>
                  <a:lnTo>
                    <a:pt x="8274" y="53253"/>
                  </a:lnTo>
                  <a:lnTo>
                    <a:pt x="8816" y="53795"/>
                  </a:lnTo>
                  <a:lnTo>
                    <a:pt x="9327" y="54336"/>
                  </a:lnTo>
                  <a:lnTo>
                    <a:pt x="9899" y="54878"/>
                  </a:lnTo>
                  <a:lnTo>
                    <a:pt x="10441" y="55389"/>
                  </a:lnTo>
                  <a:lnTo>
                    <a:pt x="11012" y="55901"/>
                  </a:lnTo>
                  <a:lnTo>
                    <a:pt x="11614" y="56412"/>
                  </a:lnTo>
                  <a:lnTo>
                    <a:pt x="12186" y="56894"/>
                  </a:lnTo>
                  <a:lnTo>
                    <a:pt x="12817" y="57345"/>
                  </a:lnTo>
                  <a:lnTo>
                    <a:pt x="13419" y="57796"/>
                  </a:lnTo>
                  <a:lnTo>
                    <a:pt x="14051" y="58247"/>
                  </a:lnTo>
                  <a:lnTo>
                    <a:pt x="14683" y="58669"/>
                  </a:lnTo>
                  <a:lnTo>
                    <a:pt x="15345" y="59060"/>
                  </a:lnTo>
                  <a:lnTo>
                    <a:pt x="16007" y="59451"/>
                  </a:lnTo>
                  <a:lnTo>
                    <a:pt x="16668" y="59842"/>
                  </a:lnTo>
                  <a:lnTo>
                    <a:pt x="17360" y="60203"/>
                  </a:lnTo>
                  <a:lnTo>
                    <a:pt x="18052" y="60534"/>
                  </a:lnTo>
                  <a:lnTo>
                    <a:pt x="18744" y="60865"/>
                  </a:lnTo>
                  <a:lnTo>
                    <a:pt x="19466" y="61166"/>
                  </a:lnTo>
                  <a:lnTo>
                    <a:pt x="20189" y="61467"/>
                  </a:lnTo>
                  <a:lnTo>
                    <a:pt x="20911" y="61737"/>
                  </a:lnTo>
                  <a:lnTo>
                    <a:pt x="21633" y="62008"/>
                  </a:lnTo>
                  <a:lnTo>
                    <a:pt x="22385" y="62249"/>
                  </a:lnTo>
                  <a:lnTo>
                    <a:pt x="23137" y="62490"/>
                  </a:lnTo>
                  <a:lnTo>
                    <a:pt x="23889" y="62670"/>
                  </a:lnTo>
                  <a:lnTo>
                    <a:pt x="24671" y="62881"/>
                  </a:lnTo>
                  <a:lnTo>
                    <a:pt x="25424" y="63031"/>
                  </a:lnTo>
                  <a:lnTo>
                    <a:pt x="26206" y="63182"/>
                  </a:lnTo>
                  <a:lnTo>
                    <a:pt x="26988" y="63332"/>
                  </a:lnTo>
                  <a:lnTo>
                    <a:pt x="27800" y="63422"/>
                  </a:lnTo>
                  <a:lnTo>
                    <a:pt x="28583" y="63513"/>
                  </a:lnTo>
                  <a:lnTo>
                    <a:pt x="29395" y="63603"/>
                  </a:lnTo>
                  <a:lnTo>
                    <a:pt x="30207" y="63633"/>
                  </a:lnTo>
                  <a:lnTo>
                    <a:pt x="31020" y="63663"/>
                  </a:lnTo>
                  <a:lnTo>
                    <a:pt x="31832" y="63693"/>
                  </a:lnTo>
                  <a:lnTo>
                    <a:pt x="32674" y="63663"/>
                  </a:lnTo>
                  <a:lnTo>
                    <a:pt x="33487" y="63633"/>
                  </a:lnTo>
                  <a:lnTo>
                    <a:pt x="34299" y="63603"/>
                  </a:lnTo>
                  <a:lnTo>
                    <a:pt x="35081" y="63513"/>
                  </a:lnTo>
                  <a:lnTo>
                    <a:pt x="35894" y="63422"/>
                  </a:lnTo>
                  <a:lnTo>
                    <a:pt x="36676" y="63332"/>
                  </a:lnTo>
                  <a:lnTo>
                    <a:pt x="37488" y="63182"/>
                  </a:lnTo>
                  <a:lnTo>
                    <a:pt x="38240" y="63031"/>
                  </a:lnTo>
                  <a:lnTo>
                    <a:pt x="39022" y="62881"/>
                  </a:lnTo>
                  <a:lnTo>
                    <a:pt x="39805" y="62670"/>
                  </a:lnTo>
                  <a:lnTo>
                    <a:pt x="40557" y="62490"/>
                  </a:lnTo>
                  <a:lnTo>
                    <a:pt x="41309" y="62249"/>
                  </a:lnTo>
                  <a:lnTo>
                    <a:pt x="42031" y="62008"/>
                  </a:lnTo>
                  <a:lnTo>
                    <a:pt x="42783" y="61737"/>
                  </a:lnTo>
                  <a:lnTo>
                    <a:pt x="43505" y="61467"/>
                  </a:lnTo>
                  <a:lnTo>
                    <a:pt x="44227" y="61166"/>
                  </a:lnTo>
                  <a:lnTo>
                    <a:pt x="44949" y="60865"/>
                  </a:lnTo>
                  <a:lnTo>
                    <a:pt x="45641" y="60534"/>
                  </a:lnTo>
                  <a:lnTo>
                    <a:pt x="46333" y="60203"/>
                  </a:lnTo>
                  <a:lnTo>
                    <a:pt x="46995" y="59842"/>
                  </a:lnTo>
                  <a:lnTo>
                    <a:pt x="47687" y="59451"/>
                  </a:lnTo>
                  <a:lnTo>
                    <a:pt x="48349" y="59060"/>
                  </a:lnTo>
                  <a:lnTo>
                    <a:pt x="48981" y="58669"/>
                  </a:lnTo>
                  <a:lnTo>
                    <a:pt x="49643" y="58247"/>
                  </a:lnTo>
                  <a:lnTo>
                    <a:pt x="50275" y="57796"/>
                  </a:lnTo>
                  <a:lnTo>
                    <a:pt x="50876" y="57345"/>
                  </a:lnTo>
                  <a:lnTo>
                    <a:pt x="51478" y="56894"/>
                  </a:lnTo>
                  <a:lnTo>
                    <a:pt x="52080" y="56412"/>
                  </a:lnTo>
                  <a:lnTo>
                    <a:pt x="52682" y="55901"/>
                  </a:lnTo>
                  <a:lnTo>
                    <a:pt x="53253" y="55389"/>
                  </a:lnTo>
                  <a:lnTo>
                    <a:pt x="53795" y="54878"/>
                  </a:lnTo>
                  <a:lnTo>
                    <a:pt x="54336" y="54336"/>
                  </a:lnTo>
                  <a:lnTo>
                    <a:pt x="54878" y="53795"/>
                  </a:lnTo>
                  <a:lnTo>
                    <a:pt x="55389" y="53253"/>
                  </a:lnTo>
                  <a:lnTo>
                    <a:pt x="55901" y="52682"/>
                  </a:lnTo>
                  <a:lnTo>
                    <a:pt x="56412" y="52080"/>
                  </a:lnTo>
                  <a:lnTo>
                    <a:pt x="56894" y="51478"/>
                  </a:lnTo>
                  <a:lnTo>
                    <a:pt x="57345" y="50876"/>
                  </a:lnTo>
                  <a:lnTo>
                    <a:pt x="57796" y="50275"/>
                  </a:lnTo>
                  <a:lnTo>
                    <a:pt x="58247" y="49643"/>
                  </a:lnTo>
                  <a:lnTo>
                    <a:pt x="58669" y="48981"/>
                  </a:lnTo>
                  <a:lnTo>
                    <a:pt x="59060" y="48349"/>
                  </a:lnTo>
                  <a:lnTo>
                    <a:pt x="59451" y="47687"/>
                  </a:lnTo>
                  <a:lnTo>
                    <a:pt x="59842" y="46995"/>
                  </a:lnTo>
                  <a:lnTo>
                    <a:pt x="60203" y="46333"/>
                  </a:lnTo>
                  <a:lnTo>
                    <a:pt x="60534" y="45641"/>
                  </a:lnTo>
                  <a:lnTo>
                    <a:pt x="60865" y="44949"/>
                  </a:lnTo>
                  <a:lnTo>
                    <a:pt x="61166" y="44227"/>
                  </a:lnTo>
                  <a:lnTo>
                    <a:pt x="61467" y="43505"/>
                  </a:lnTo>
                  <a:lnTo>
                    <a:pt x="61737" y="42783"/>
                  </a:lnTo>
                  <a:lnTo>
                    <a:pt x="62008" y="42061"/>
                  </a:lnTo>
                  <a:lnTo>
                    <a:pt x="62249" y="41309"/>
                  </a:lnTo>
                  <a:lnTo>
                    <a:pt x="62490" y="40557"/>
                  </a:lnTo>
                  <a:lnTo>
                    <a:pt x="62670" y="39805"/>
                  </a:lnTo>
                  <a:lnTo>
                    <a:pt x="62881" y="39022"/>
                  </a:lnTo>
                  <a:lnTo>
                    <a:pt x="63031" y="38240"/>
                  </a:lnTo>
                  <a:lnTo>
                    <a:pt x="63182" y="37488"/>
                  </a:lnTo>
                  <a:lnTo>
                    <a:pt x="63332" y="36676"/>
                  </a:lnTo>
                  <a:lnTo>
                    <a:pt x="63422" y="35893"/>
                  </a:lnTo>
                  <a:lnTo>
                    <a:pt x="63513" y="35081"/>
                  </a:lnTo>
                  <a:lnTo>
                    <a:pt x="63603" y="34299"/>
                  </a:lnTo>
                  <a:lnTo>
                    <a:pt x="63633" y="33487"/>
                  </a:lnTo>
                  <a:lnTo>
                    <a:pt x="63663" y="32674"/>
                  </a:lnTo>
                  <a:lnTo>
                    <a:pt x="63693" y="31832"/>
                  </a:lnTo>
                  <a:lnTo>
                    <a:pt x="63663" y="31020"/>
                  </a:lnTo>
                  <a:lnTo>
                    <a:pt x="63633" y="30207"/>
                  </a:lnTo>
                  <a:lnTo>
                    <a:pt x="63603" y="29395"/>
                  </a:lnTo>
                  <a:lnTo>
                    <a:pt x="63513" y="28583"/>
                  </a:lnTo>
                  <a:lnTo>
                    <a:pt x="63422" y="27800"/>
                  </a:lnTo>
                  <a:lnTo>
                    <a:pt x="63332" y="26988"/>
                  </a:lnTo>
                  <a:lnTo>
                    <a:pt x="63182" y="26206"/>
                  </a:lnTo>
                  <a:lnTo>
                    <a:pt x="63031" y="25423"/>
                  </a:lnTo>
                  <a:lnTo>
                    <a:pt x="62881" y="24671"/>
                  </a:lnTo>
                  <a:lnTo>
                    <a:pt x="62670" y="23889"/>
                  </a:lnTo>
                  <a:lnTo>
                    <a:pt x="62490" y="23137"/>
                  </a:lnTo>
                  <a:lnTo>
                    <a:pt x="62249" y="22385"/>
                  </a:lnTo>
                  <a:lnTo>
                    <a:pt x="62008" y="21633"/>
                  </a:lnTo>
                  <a:lnTo>
                    <a:pt x="61737" y="20911"/>
                  </a:lnTo>
                  <a:lnTo>
                    <a:pt x="61467" y="20189"/>
                  </a:lnTo>
                  <a:lnTo>
                    <a:pt x="61166" y="19466"/>
                  </a:lnTo>
                  <a:lnTo>
                    <a:pt x="60865" y="18744"/>
                  </a:lnTo>
                  <a:lnTo>
                    <a:pt x="60534" y="18052"/>
                  </a:lnTo>
                  <a:lnTo>
                    <a:pt x="60203" y="17360"/>
                  </a:lnTo>
                  <a:lnTo>
                    <a:pt x="59842" y="16668"/>
                  </a:lnTo>
                  <a:lnTo>
                    <a:pt x="59451" y="16007"/>
                  </a:lnTo>
                  <a:lnTo>
                    <a:pt x="59060" y="15345"/>
                  </a:lnTo>
                  <a:lnTo>
                    <a:pt x="58669" y="14683"/>
                  </a:lnTo>
                  <a:lnTo>
                    <a:pt x="58247" y="14051"/>
                  </a:lnTo>
                  <a:lnTo>
                    <a:pt x="57796" y="13419"/>
                  </a:lnTo>
                  <a:lnTo>
                    <a:pt x="57345" y="12817"/>
                  </a:lnTo>
                  <a:lnTo>
                    <a:pt x="56894" y="12186"/>
                  </a:lnTo>
                  <a:lnTo>
                    <a:pt x="56412" y="11614"/>
                  </a:lnTo>
                  <a:lnTo>
                    <a:pt x="55901" y="11012"/>
                  </a:lnTo>
                  <a:lnTo>
                    <a:pt x="55389" y="10441"/>
                  </a:lnTo>
                  <a:lnTo>
                    <a:pt x="54878" y="9899"/>
                  </a:lnTo>
                  <a:lnTo>
                    <a:pt x="54336" y="9327"/>
                  </a:lnTo>
                  <a:lnTo>
                    <a:pt x="53795" y="8816"/>
                  </a:lnTo>
                  <a:lnTo>
                    <a:pt x="53253" y="8274"/>
                  </a:lnTo>
                  <a:lnTo>
                    <a:pt x="52682" y="7763"/>
                  </a:lnTo>
                  <a:lnTo>
                    <a:pt x="52080" y="7282"/>
                  </a:lnTo>
                  <a:lnTo>
                    <a:pt x="51478" y="6800"/>
                  </a:lnTo>
                  <a:lnTo>
                    <a:pt x="50876" y="6349"/>
                  </a:lnTo>
                  <a:lnTo>
                    <a:pt x="50275" y="5898"/>
                  </a:lnTo>
                  <a:lnTo>
                    <a:pt x="49643" y="5446"/>
                  </a:lnTo>
                  <a:lnTo>
                    <a:pt x="48981" y="5025"/>
                  </a:lnTo>
                  <a:lnTo>
                    <a:pt x="48349" y="4634"/>
                  </a:lnTo>
                  <a:lnTo>
                    <a:pt x="47687" y="4243"/>
                  </a:lnTo>
                  <a:lnTo>
                    <a:pt x="46995" y="3852"/>
                  </a:lnTo>
                  <a:lnTo>
                    <a:pt x="46333" y="3491"/>
                  </a:lnTo>
                  <a:lnTo>
                    <a:pt x="45641" y="3160"/>
                  </a:lnTo>
                  <a:lnTo>
                    <a:pt x="44949" y="2829"/>
                  </a:lnTo>
                  <a:lnTo>
                    <a:pt x="44227" y="2498"/>
                  </a:lnTo>
                  <a:lnTo>
                    <a:pt x="43505" y="2227"/>
                  </a:lnTo>
                  <a:lnTo>
                    <a:pt x="42783" y="1926"/>
                  </a:lnTo>
                  <a:lnTo>
                    <a:pt x="42031" y="1686"/>
                  </a:lnTo>
                  <a:lnTo>
                    <a:pt x="41309" y="1445"/>
                  </a:lnTo>
                  <a:lnTo>
                    <a:pt x="40557" y="1204"/>
                  </a:lnTo>
                  <a:lnTo>
                    <a:pt x="39805" y="994"/>
                  </a:lnTo>
                  <a:lnTo>
                    <a:pt x="39022" y="813"/>
                  </a:lnTo>
                  <a:lnTo>
                    <a:pt x="38240" y="663"/>
                  </a:lnTo>
                  <a:lnTo>
                    <a:pt x="37488" y="512"/>
                  </a:lnTo>
                  <a:lnTo>
                    <a:pt x="36676" y="362"/>
                  </a:lnTo>
                  <a:lnTo>
                    <a:pt x="35894" y="271"/>
                  </a:lnTo>
                  <a:lnTo>
                    <a:pt x="35081" y="181"/>
                  </a:lnTo>
                  <a:lnTo>
                    <a:pt x="34299" y="91"/>
                  </a:lnTo>
                  <a:lnTo>
                    <a:pt x="33487" y="31"/>
                  </a:lnTo>
                  <a:lnTo>
                    <a:pt x="32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6;p48">
              <a:extLst>
                <a:ext uri="{FF2B5EF4-FFF2-40B4-BE49-F238E27FC236}">
                  <a16:creationId xmlns:a16="http://schemas.microsoft.com/office/drawing/2014/main" id="{36156560-CC28-CD83-3B3B-53F3435CC44A}"/>
                </a:ext>
              </a:extLst>
            </p:cNvPr>
            <p:cNvSpPr/>
            <p:nvPr/>
          </p:nvSpPr>
          <p:spPr>
            <a:xfrm>
              <a:off x="4593350" y="3884550"/>
              <a:ext cx="1313300" cy="1313300"/>
            </a:xfrm>
            <a:custGeom>
              <a:avLst/>
              <a:gdLst/>
              <a:ahLst/>
              <a:cxnLst/>
              <a:rect l="l" t="t" r="r" b="b"/>
              <a:pathLst>
                <a:path w="52532" h="52532" extrusionOk="0">
                  <a:moveTo>
                    <a:pt x="26266" y="1475"/>
                  </a:moveTo>
                  <a:lnTo>
                    <a:pt x="27560" y="1505"/>
                  </a:lnTo>
                  <a:lnTo>
                    <a:pt x="28823" y="1595"/>
                  </a:lnTo>
                  <a:lnTo>
                    <a:pt x="30057" y="1746"/>
                  </a:lnTo>
                  <a:lnTo>
                    <a:pt x="31260" y="1986"/>
                  </a:lnTo>
                  <a:lnTo>
                    <a:pt x="32464" y="2257"/>
                  </a:lnTo>
                  <a:lnTo>
                    <a:pt x="33637" y="2588"/>
                  </a:lnTo>
                  <a:lnTo>
                    <a:pt x="34810" y="2979"/>
                  </a:lnTo>
                  <a:lnTo>
                    <a:pt x="35924" y="3430"/>
                  </a:lnTo>
                  <a:lnTo>
                    <a:pt x="37037" y="3912"/>
                  </a:lnTo>
                  <a:lnTo>
                    <a:pt x="38090" y="4483"/>
                  </a:lnTo>
                  <a:lnTo>
                    <a:pt x="39143" y="5055"/>
                  </a:lnTo>
                  <a:lnTo>
                    <a:pt x="40136" y="5717"/>
                  </a:lnTo>
                  <a:lnTo>
                    <a:pt x="41098" y="6409"/>
                  </a:lnTo>
                  <a:lnTo>
                    <a:pt x="42061" y="7131"/>
                  </a:lnTo>
                  <a:lnTo>
                    <a:pt x="42964" y="7913"/>
                  </a:lnTo>
                  <a:lnTo>
                    <a:pt x="43806" y="8756"/>
                  </a:lnTo>
                  <a:lnTo>
                    <a:pt x="44618" y="9598"/>
                  </a:lnTo>
                  <a:lnTo>
                    <a:pt x="45401" y="10501"/>
                  </a:lnTo>
                  <a:lnTo>
                    <a:pt x="46153" y="11433"/>
                  </a:lnTo>
                  <a:lnTo>
                    <a:pt x="46845" y="12426"/>
                  </a:lnTo>
                  <a:lnTo>
                    <a:pt x="47477" y="13419"/>
                  </a:lnTo>
                  <a:lnTo>
                    <a:pt x="48078" y="14472"/>
                  </a:lnTo>
                  <a:lnTo>
                    <a:pt x="48650" y="15525"/>
                  </a:lnTo>
                  <a:lnTo>
                    <a:pt x="49131" y="16638"/>
                  </a:lnTo>
                  <a:lnTo>
                    <a:pt x="49583" y="17751"/>
                  </a:lnTo>
                  <a:lnTo>
                    <a:pt x="49974" y="18925"/>
                  </a:lnTo>
                  <a:lnTo>
                    <a:pt x="50305" y="20098"/>
                  </a:lnTo>
                  <a:lnTo>
                    <a:pt x="50575" y="21272"/>
                  </a:lnTo>
                  <a:lnTo>
                    <a:pt x="50786" y="22505"/>
                  </a:lnTo>
                  <a:lnTo>
                    <a:pt x="50967" y="23739"/>
                  </a:lnTo>
                  <a:lnTo>
                    <a:pt x="51057" y="25002"/>
                  </a:lnTo>
                  <a:lnTo>
                    <a:pt x="51087" y="26266"/>
                  </a:lnTo>
                  <a:lnTo>
                    <a:pt x="51057" y="27560"/>
                  </a:lnTo>
                  <a:lnTo>
                    <a:pt x="50967" y="28823"/>
                  </a:lnTo>
                  <a:lnTo>
                    <a:pt x="50786" y="30057"/>
                  </a:lnTo>
                  <a:lnTo>
                    <a:pt x="50575" y="31260"/>
                  </a:lnTo>
                  <a:lnTo>
                    <a:pt x="50305" y="32464"/>
                  </a:lnTo>
                  <a:lnTo>
                    <a:pt x="49974" y="33637"/>
                  </a:lnTo>
                  <a:lnTo>
                    <a:pt x="49583" y="34810"/>
                  </a:lnTo>
                  <a:lnTo>
                    <a:pt x="49131" y="35923"/>
                  </a:lnTo>
                  <a:lnTo>
                    <a:pt x="48650" y="37037"/>
                  </a:lnTo>
                  <a:lnTo>
                    <a:pt x="48078" y="38090"/>
                  </a:lnTo>
                  <a:lnTo>
                    <a:pt x="47477" y="39143"/>
                  </a:lnTo>
                  <a:lnTo>
                    <a:pt x="46845" y="40136"/>
                  </a:lnTo>
                  <a:lnTo>
                    <a:pt x="46153" y="41098"/>
                  </a:lnTo>
                  <a:lnTo>
                    <a:pt x="45401" y="42061"/>
                  </a:lnTo>
                  <a:lnTo>
                    <a:pt x="44618" y="42964"/>
                  </a:lnTo>
                  <a:lnTo>
                    <a:pt x="43806" y="43806"/>
                  </a:lnTo>
                  <a:lnTo>
                    <a:pt x="42964" y="44618"/>
                  </a:lnTo>
                  <a:lnTo>
                    <a:pt x="42061" y="45401"/>
                  </a:lnTo>
                  <a:lnTo>
                    <a:pt x="41098" y="46153"/>
                  </a:lnTo>
                  <a:lnTo>
                    <a:pt x="40136" y="46845"/>
                  </a:lnTo>
                  <a:lnTo>
                    <a:pt x="39143" y="47477"/>
                  </a:lnTo>
                  <a:lnTo>
                    <a:pt x="38090" y="48078"/>
                  </a:lnTo>
                  <a:lnTo>
                    <a:pt x="37037" y="48650"/>
                  </a:lnTo>
                  <a:lnTo>
                    <a:pt x="35924" y="49131"/>
                  </a:lnTo>
                  <a:lnTo>
                    <a:pt x="34810" y="49583"/>
                  </a:lnTo>
                  <a:lnTo>
                    <a:pt x="33637" y="49974"/>
                  </a:lnTo>
                  <a:lnTo>
                    <a:pt x="32464" y="50305"/>
                  </a:lnTo>
                  <a:lnTo>
                    <a:pt x="31260" y="50575"/>
                  </a:lnTo>
                  <a:lnTo>
                    <a:pt x="30057" y="50786"/>
                  </a:lnTo>
                  <a:lnTo>
                    <a:pt x="28823" y="50967"/>
                  </a:lnTo>
                  <a:lnTo>
                    <a:pt x="27560" y="51057"/>
                  </a:lnTo>
                  <a:lnTo>
                    <a:pt x="26266" y="51087"/>
                  </a:lnTo>
                  <a:lnTo>
                    <a:pt x="25002" y="51057"/>
                  </a:lnTo>
                  <a:lnTo>
                    <a:pt x="23739" y="50967"/>
                  </a:lnTo>
                  <a:lnTo>
                    <a:pt x="22505" y="50786"/>
                  </a:lnTo>
                  <a:lnTo>
                    <a:pt x="21272" y="50575"/>
                  </a:lnTo>
                  <a:lnTo>
                    <a:pt x="20098" y="50305"/>
                  </a:lnTo>
                  <a:lnTo>
                    <a:pt x="18925" y="49974"/>
                  </a:lnTo>
                  <a:lnTo>
                    <a:pt x="17752" y="49583"/>
                  </a:lnTo>
                  <a:lnTo>
                    <a:pt x="16638" y="49131"/>
                  </a:lnTo>
                  <a:lnTo>
                    <a:pt x="15525" y="48650"/>
                  </a:lnTo>
                  <a:lnTo>
                    <a:pt x="14472" y="48078"/>
                  </a:lnTo>
                  <a:lnTo>
                    <a:pt x="13419" y="47477"/>
                  </a:lnTo>
                  <a:lnTo>
                    <a:pt x="12426" y="46845"/>
                  </a:lnTo>
                  <a:lnTo>
                    <a:pt x="11433" y="46153"/>
                  </a:lnTo>
                  <a:lnTo>
                    <a:pt x="10501" y="45401"/>
                  </a:lnTo>
                  <a:lnTo>
                    <a:pt x="9598" y="44618"/>
                  </a:lnTo>
                  <a:lnTo>
                    <a:pt x="8756" y="43806"/>
                  </a:lnTo>
                  <a:lnTo>
                    <a:pt x="7913" y="42964"/>
                  </a:lnTo>
                  <a:lnTo>
                    <a:pt x="7131" y="42061"/>
                  </a:lnTo>
                  <a:lnTo>
                    <a:pt x="6409" y="41098"/>
                  </a:lnTo>
                  <a:lnTo>
                    <a:pt x="5717" y="40136"/>
                  </a:lnTo>
                  <a:lnTo>
                    <a:pt x="5055" y="39143"/>
                  </a:lnTo>
                  <a:lnTo>
                    <a:pt x="4484" y="38090"/>
                  </a:lnTo>
                  <a:lnTo>
                    <a:pt x="3912" y="37037"/>
                  </a:lnTo>
                  <a:lnTo>
                    <a:pt x="3431" y="35923"/>
                  </a:lnTo>
                  <a:lnTo>
                    <a:pt x="2979" y="34810"/>
                  </a:lnTo>
                  <a:lnTo>
                    <a:pt x="2588" y="33637"/>
                  </a:lnTo>
                  <a:lnTo>
                    <a:pt x="2257" y="32464"/>
                  </a:lnTo>
                  <a:lnTo>
                    <a:pt x="1986" y="31260"/>
                  </a:lnTo>
                  <a:lnTo>
                    <a:pt x="1746" y="30057"/>
                  </a:lnTo>
                  <a:lnTo>
                    <a:pt x="1595" y="28823"/>
                  </a:lnTo>
                  <a:lnTo>
                    <a:pt x="1505" y="27560"/>
                  </a:lnTo>
                  <a:lnTo>
                    <a:pt x="1475" y="26266"/>
                  </a:lnTo>
                  <a:lnTo>
                    <a:pt x="1505" y="25002"/>
                  </a:lnTo>
                  <a:lnTo>
                    <a:pt x="1595" y="23739"/>
                  </a:lnTo>
                  <a:lnTo>
                    <a:pt x="1746" y="22505"/>
                  </a:lnTo>
                  <a:lnTo>
                    <a:pt x="1986" y="21272"/>
                  </a:lnTo>
                  <a:lnTo>
                    <a:pt x="2257" y="20098"/>
                  </a:lnTo>
                  <a:lnTo>
                    <a:pt x="2588" y="18925"/>
                  </a:lnTo>
                  <a:lnTo>
                    <a:pt x="2979" y="17751"/>
                  </a:lnTo>
                  <a:lnTo>
                    <a:pt x="3431" y="16638"/>
                  </a:lnTo>
                  <a:lnTo>
                    <a:pt x="3912" y="15525"/>
                  </a:lnTo>
                  <a:lnTo>
                    <a:pt x="4484" y="14472"/>
                  </a:lnTo>
                  <a:lnTo>
                    <a:pt x="5055" y="13419"/>
                  </a:lnTo>
                  <a:lnTo>
                    <a:pt x="5717" y="12426"/>
                  </a:lnTo>
                  <a:lnTo>
                    <a:pt x="6409" y="11433"/>
                  </a:lnTo>
                  <a:lnTo>
                    <a:pt x="7131" y="10501"/>
                  </a:lnTo>
                  <a:lnTo>
                    <a:pt x="7913" y="9598"/>
                  </a:lnTo>
                  <a:lnTo>
                    <a:pt x="8756" y="8756"/>
                  </a:lnTo>
                  <a:lnTo>
                    <a:pt x="9598" y="7913"/>
                  </a:lnTo>
                  <a:lnTo>
                    <a:pt x="10501" y="7131"/>
                  </a:lnTo>
                  <a:lnTo>
                    <a:pt x="11433" y="6409"/>
                  </a:lnTo>
                  <a:lnTo>
                    <a:pt x="12426" y="5717"/>
                  </a:lnTo>
                  <a:lnTo>
                    <a:pt x="13419" y="5055"/>
                  </a:lnTo>
                  <a:lnTo>
                    <a:pt x="14472" y="4483"/>
                  </a:lnTo>
                  <a:lnTo>
                    <a:pt x="15525" y="3912"/>
                  </a:lnTo>
                  <a:lnTo>
                    <a:pt x="16638" y="3430"/>
                  </a:lnTo>
                  <a:lnTo>
                    <a:pt x="17752" y="2979"/>
                  </a:lnTo>
                  <a:lnTo>
                    <a:pt x="18925" y="2588"/>
                  </a:lnTo>
                  <a:lnTo>
                    <a:pt x="20098" y="2257"/>
                  </a:lnTo>
                  <a:lnTo>
                    <a:pt x="21272" y="1986"/>
                  </a:lnTo>
                  <a:lnTo>
                    <a:pt x="22505" y="1746"/>
                  </a:lnTo>
                  <a:lnTo>
                    <a:pt x="23739" y="1595"/>
                  </a:lnTo>
                  <a:lnTo>
                    <a:pt x="25002" y="1505"/>
                  </a:lnTo>
                  <a:lnTo>
                    <a:pt x="26266" y="1475"/>
                  </a:lnTo>
                  <a:close/>
                  <a:moveTo>
                    <a:pt x="26266" y="1"/>
                  </a:moveTo>
                  <a:lnTo>
                    <a:pt x="24942" y="31"/>
                  </a:lnTo>
                  <a:lnTo>
                    <a:pt x="23588" y="151"/>
                  </a:lnTo>
                  <a:lnTo>
                    <a:pt x="22295" y="302"/>
                  </a:lnTo>
                  <a:lnTo>
                    <a:pt x="21001" y="542"/>
                  </a:lnTo>
                  <a:lnTo>
                    <a:pt x="19707" y="843"/>
                  </a:lnTo>
                  <a:lnTo>
                    <a:pt x="18474" y="1204"/>
                  </a:lnTo>
                  <a:lnTo>
                    <a:pt x="17270" y="1595"/>
                  </a:lnTo>
                  <a:lnTo>
                    <a:pt x="16067" y="2077"/>
                  </a:lnTo>
                  <a:lnTo>
                    <a:pt x="14893" y="2618"/>
                  </a:lnTo>
                  <a:lnTo>
                    <a:pt x="13780" y="3190"/>
                  </a:lnTo>
                  <a:lnTo>
                    <a:pt x="12667" y="3822"/>
                  </a:lnTo>
                  <a:lnTo>
                    <a:pt x="11614" y="4514"/>
                  </a:lnTo>
                  <a:lnTo>
                    <a:pt x="10561" y="5236"/>
                  </a:lnTo>
                  <a:lnTo>
                    <a:pt x="9568" y="6018"/>
                  </a:lnTo>
                  <a:lnTo>
                    <a:pt x="8635" y="6830"/>
                  </a:lnTo>
                  <a:lnTo>
                    <a:pt x="7703" y="7703"/>
                  </a:lnTo>
                  <a:lnTo>
                    <a:pt x="6830" y="8635"/>
                  </a:lnTo>
                  <a:lnTo>
                    <a:pt x="6018" y="9568"/>
                  </a:lnTo>
                  <a:lnTo>
                    <a:pt x="5236" y="10561"/>
                  </a:lnTo>
                  <a:lnTo>
                    <a:pt x="4514" y="11614"/>
                  </a:lnTo>
                  <a:lnTo>
                    <a:pt x="3822" y="12667"/>
                  </a:lnTo>
                  <a:lnTo>
                    <a:pt x="3190" y="13780"/>
                  </a:lnTo>
                  <a:lnTo>
                    <a:pt x="2618" y="14893"/>
                  </a:lnTo>
                  <a:lnTo>
                    <a:pt x="2077" y="16067"/>
                  </a:lnTo>
                  <a:lnTo>
                    <a:pt x="1595" y="17270"/>
                  </a:lnTo>
                  <a:lnTo>
                    <a:pt x="1204" y="18474"/>
                  </a:lnTo>
                  <a:lnTo>
                    <a:pt x="843" y="19737"/>
                  </a:lnTo>
                  <a:lnTo>
                    <a:pt x="542" y="21001"/>
                  </a:lnTo>
                  <a:lnTo>
                    <a:pt x="302" y="22294"/>
                  </a:lnTo>
                  <a:lnTo>
                    <a:pt x="151" y="23588"/>
                  </a:lnTo>
                  <a:lnTo>
                    <a:pt x="31" y="24942"/>
                  </a:lnTo>
                  <a:lnTo>
                    <a:pt x="1" y="26266"/>
                  </a:lnTo>
                  <a:lnTo>
                    <a:pt x="31" y="27620"/>
                  </a:lnTo>
                  <a:lnTo>
                    <a:pt x="151" y="28974"/>
                  </a:lnTo>
                  <a:lnTo>
                    <a:pt x="302" y="30267"/>
                  </a:lnTo>
                  <a:lnTo>
                    <a:pt x="542" y="31561"/>
                  </a:lnTo>
                  <a:lnTo>
                    <a:pt x="843" y="32825"/>
                  </a:lnTo>
                  <a:lnTo>
                    <a:pt x="1204" y="34088"/>
                  </a:lnTo>
                  <a:lnTo>
                    <a:pt x="1595" y="35292"/>
                  </a:lnTo>
                  <a:lnTo>
                    <a:pt x="2077" y="36495"/>
                  </a:lnTo>
                  <a:lnTo>
                    <a:pt x="2618" y="37668"/>
                  </a:lnTo>
                  <a:lnTo>
                    <a:pt x="3190" y="38782"/>
                  </a:lnTo>
                  <a:lnTo>
                    <a:pt x="3822" y="39895"/>
                  </a:lnTo>
                  <a:lnTo>
                    <a:pt x="4514" y="40948"/>
                  </a:lnTo>
                  <a:lnTo>
                    <a:pt x="5236" y="41971"/>
                  </a:lnTo>
                  <a:lnTo>
                    <a:pt x="6018" y="42964"/>
                  </a:lnTo>
                  <a:lnTo>
                    <a:pt x="6830" y="43926"/>
                  </a:lnTo>
                  <a:lnTo>
                    <a:pt x="7703" y="44829"/>
                  </a:lnTo>
                  <a:lnTo>
                    <a:pt x="8635" y="45701"/>
                  </a:lnTo>
                  <a:lnTo>
                    <a:pt x="9568" y="46544"/>
                  </a:lnTo>
                  <a:lnTo>
                    <a:pt x="10561" y="47326"/>
                  </a:lnTo>
                  <a:lnTo>
                    <a:pt x="11614" y="48048"/>
                  </a:lnTo>
                  <a:lnTo>
                    <a:pt x="12667" y="48740"/>
                  </a:lnTo>
                  <a:lnTo>
                    <a:pt x="13780" y="49372"/>
                  </a:lnTo>
                  <a:lnTo>
                    <a:pt x="14893" y="49944"/>
                  </a:lnTo>
                  <a:lnTo>
                    <a:pt x="16067" y="50485"/>
                  </a:lnTo>
                  <a:lnTo>
                    <a:pt x="17270" y="50936"/>
                  </a:lnTo>
                  <a:lnTo>
                    <a:pt x="18474" y="51358"/>
                  </a:lnTo>
                  <a:lnTo>
                    <a:pt x="19707" y="51719"/>
                  </a:lnTo>
                  <a:lnTo>
                    <a:pt x="21001" y="52020"/>
                  </a:lnTo>
                  <a:lnTo>
                    <a:pt x="22295" y="52230"/>
                  </a:lnTo>
                  <a:lnTo>
                    <a:pt x="23588" y="52411"/>
                  </a:lnTo>
                  <a:lnTo>
                    <a:pt x="24942" y="52501"/>
                  </a:lnTo>
                  <a:lnTo>
                    <a:pt x="26266" y="52531"/>
                  </a:lnTo>
                  <a:lnTo>
                    <a:pt x="27620" y="52501"/>
                  </a:lnTo>
                  <a:lnTo>
                    <a:pt x="28974" y="52411"/>
                  </a:lnTo>
                  <a:lnTo>
                    <a:pt x="30267" y="52230"/>
                  </a:lnTo>
                  <a:lnTo>
                    <a:pt x="31561" y="52020"/>
                  </a:lnTo>
                  <a:lnTo>
                    <a:pt x="32825" y="51719"/>
                  </a:lnTo>
                  <a:lnTo>
                    <a:pt x="34088" y="51358"/>
                  </a:lnTo>
                  <a:lnTo>
                    <a:pt x="35292" y="50936"/>
                  </a:lnTo>
                  <a:lnTo>
                    <a:pt x="36495" y="50485"/>
                  </a:lnTo>
                  <a:lnTo>
                    <a:pt x="37669" y="49944"/>
                  </a:lnTo>
                  <a:lnTo>
                    <a:pt x="38782" y="49372"/>
                  </a:lnTo>
                  <a:lnTo>
                    <a:pt x="39895" y="48740"/>
                  </a:lnTo>
                  <a:lnTo>
                    <a:pt x="40948" y="48048"/>
                  </a:lnTo>
                  <a:lnTo>
                    <a:pt x="41971" y="47326"/>
                  </a:lnTo>
                  <a:lnTo>
                    <a:pt x="42964" y="46544"/>
                  </a:lnTo>
                  <a:lnTo>
                    <a:pt x="43926" y="45701"/>
                  </a:lnTo>
                  <a:lnTo>
                    <a:pt x="44829" y="44829"/>
                  </a:lnTo>
                  <a:lnTo>
                    <a:pt x="45702" y="43926"/>
                  </a:lnTo>
                  <a:lnTo>
                    <a:pt x="46544" y="42964"/>
                  </a:lnTo>
                  <a:lnTo>
                    <a:pt x="47326" y="41971"/>
                  </a:lnTo>
                  <a:lnTo>
                    <a:pt x="48048" y="40948"/>
                  </a:lnTo>
                  <a:lnTo>
                    <a:pt x="48740" y="39895"/>
                  </a:lnTo>
                  <a:lnTo>
                    <a:pt x="49372" y="38782"/>
                  </a:lnTo>
                  <a:lnTo>
                    <a:pt x="49944" y="37668"/>
                  </a:lnTo>
                  <a:lnTo>
                    <a:pt x="50485" y="36495"/>
                  </a:lnTo>
                  <a:lnTo>
                    <a:pt x="50936" y="35292"/>
                  </a:lnTo>
                  <a:lnTo>
                    <a:pt x="51358" y="34088"/>
                  </a:lnTo>
                  <a:lnTo>
                    <a:pt x="51719" y="32825"/>
                  </a:lnTo>
                  <a:lnTo>
                    <a:pt x="52020" y="31561"/>
                  </a:lnTo>
                  <a:lnTo>
                    <a:pt x="52230" y="30267"/>
                  </a:lnTo>
                  <a:lnTo>
                    <a:pt x="52411" y="28974"/>
                  </a:lnTo>
                  <a:lnTo>
                    <a:pt x="52501" y="27620"/>
                  </a:lnTo>
                  <a:lnTo>
                    <a:pt x="52531" y="26266"/>
                  </a:lnTo>
                  <a:lnTo>
                    <a:pt x="52501" y="24942"/>
                  </a:lnTo>
                  <a:lnTo>
                    <a:pt x="52411" y="23588"/>
                  </a:lnTo>
                  <a:lnTo>
                    <a:pt x="52230" y="22294"/>
                  </a:lnTo>
                  <a:lnTo>
                    <a:pt x="52020" y="21001"/>
                  </a:lnTo>
                  <a:lnTo>
                    <a:pt x="51719" y="19737"/>
                  </a:lnTo>
                  <a:lnTo>
                    <a:pt x="51358" y="18474"/>
                  </a:lnTo>
                  <a:lnTo>
                    <a:pt x="50936" y="17270"/>
                  </a:lnTo>
                  <a:lnTo>
                    <a:pt x="50485" y="16067"/>
                  </a:lnTo>
                  <a:lnTo>
                    <a:pt x="49944" y="14893"/>
                  </a:lnTo>
                  <a:lnTo>
                    <a:pt x="49372" y="13780"/>
                  </a:lnTo>
                  <a:lnTo>
                    <a:pt x="48740" y="12667"/>
                  </a:lnTo>
                  <a:lnTo>
                    <a:pt x="48048" y="11614"/>
                  </a:lnTo>
                  <a:lnTo>
                    <a:pt x="47326" y="10561"/>
                  </a:lnTo>
                  <a:lnTo>
                    <a:pt x="46544" y="9568"/>
                  </a:lnTo>
                  <a:lnTo>
                    <a:pt x="45702" y="8635"/>
                  </a:lnTo>
                  <a:lnTo>
                    <a:pt x="44829" y="7703"/>
                  </a:lnTo>
                  <a:lnTo>
                    <a:pt x="43926" y="6830"/>
                  </a:lnTo>
                  <a:lnTo>
                    <a:pt x="42964" y="6018"/>
                  </a:lnTo>
                  <a:lnTo>
                    <a:pt x="41971" y="5236"/>
                  </a:lnTo>
                  <a:lnTo>
                    <a:pt x="40948" y="4514"/>
                  </a:lnTo>
                  <a:lnTo>
                    <a:pt x="39895" y="3822"/>
                  </a:lnTo>
                  <a:lnTo>
                    <a:pt x="38782" y="3190"/>
                  </a:lnTo>
                  <a:lnTo>
                    <a:pt x="37669" y="2618"/>
                  </a:lnTo>
                  <a:lnTo>
                    <a:pt x="36495" y="2077"/>
                  </a:lnTo>
                  <a:lnTo>
                    <a:pt x="35292" y="1595"/>
                  </a:lnTo>
                  <a:lnTo>
                    <a:pt x="34088" y="1204"/>
                  </a:lnTo>
                  <a:lnTo>
                    <a:pt x="32825" y="843"/>
                  </a:lnTo>
                  <a:lnTo>
                    <a:pt x="31561" y="542"/>
                  </a:lnTo>
                  <a:lnTo>
                    <a:pt x="30267" y="302"/>
                  </a:lnTo>
                  <a:lnTo>
                    <a:pt x="28974" y="151"/>
                  </a:lnTo>
                  <a:lnTo>
                    <a:pt x="27620" y="31"/>
                  </a:lnTo>
                  <a:lnTo>
                    <a:pt x="26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77;p48">
              <a:extLst>
                <a:ext uri="{FF2B5EF4-FFF2-40B4-BE49-F238E27FC236}">
                  <a16:creationId xmlns:a16="http://schemas.microsoft.com/office/drawing/2014/main" id="{FC27D348-9246-5153-F5CE-AFC5D414A709}"/>
                </a:ext>
              </a:extLst>
            </p:cNvPr>
            <p:cNvSpPr/>
            <p:nvPr/>
          </p:nvSpPr>
          <p:spPr>
            <a:xfrm>
              <a:off x="4733250" y="4024451"/>
              <a:ext cx="1034249" cy="1034250"/>
            </a:xfrm>
            <a:custGeom>
              <a:avLst/>
              <a:gdLst/>
              <a:ahLst/>
              <a:cxnLst/>
              <a:rect l="l" t="t" r="r" b="b"/>
              <a:pathLst>
                <a:path w="41370" h="41370" extrusionOk="0">
                  <a:moveTo>
                    <a:pt x="20670" y="1445"/>
                  </a:moveTo>
                  <a:lnTo>
                    <a:pt x="21663" y="1475"/>
                  </a:lnTo>
                  <a:lnTo>
                    <a:pt x="22656" y="1535"/>
                  </a:lnTo>
                  <a:lnTo>
                    <a:pt x="23618" y="1685"/>
                  </a:lnTo>
                  <a:lnTo>
                    <a:pt x="24551" y="1836"/>
                  </a:lnTo>
                  <a:lnTo>
                    <a:pt x="25484" y="2047"/>
                  </a:lnTo>
                  <a:lnTo>
                    <a:pt x="26386" y="2317"/>
                  </a:lnTo>
                  <a:lnTo>
                    <a:pt x="27289" y="2618"/>
                  </a:lnTo>
                  <a:lnTo>
                    <a:pt x="28161" y="2949"/>
                  </a:lnTo>
                  <a:lnTo>
                    <a:pt x="29004" y="3340"/>
                  </a:lnTo>
                  <a:lnTo>
                    <a:pt x="29846" y="3761"/>
                  </a:lnTo>
                  <a:lnTo>
                    <a:pt x="30658" y="4243"/>
                  </a:lnTo>
                  <a:lnTo>
                    <a:pt x="31441" y="4754"/>
                  </a:lnTo>
                  <a:lnTo>
                    <a:pt x="32193" y="5266"/>
                  </a:lnTo>
                  <a:lnTo>
                    <a:pt x="32915" y="5837"/>
                  </a:lnTo>
                  <a:lnTo>
                    <a:pt x="33607" y="6439"/>
                  </a:lnTo>
                  <a:lnTo>
                    <a:pt x="34269" y="7101"/>
                  </a:lnTo>
                  <a:lnTo>
                    <a:pt x="34901" y="7763"/>
                  </a:lnTo>
                  <a:lnTo>
                    <a:pt x="35532" y="8455"/>
                  </a:lnTo>
                  <a:lnTo>
                    <a:pt x="36104" y="9177"/>
                  </a:lnTo>
                  <a:lnTo>
                    <a:pt x="36616" y="9929"/>
                  </a:lnTo>
                  <a:lnTo>
                    <a:pt x="37127" y="10711"/>
                  </a:lnTo>
                  <a:lnTo>
                    <a:pt x="37578" y="11524"/>
                  </a:lnTo>
                  <a:lnTo>
                    <a:pt x="38030" y="12366"/>
                  </a:lnTo>
                  <a:lnTo>
                    <a:pt x="38391" y="13208"/>
                  </a:lnTo>
                  <a:lnTo>
                    <a:pt x="38752" y="14081"/>
                  </a:lnTo>
                  <a:lnTo>
                    <a:pt x="39052" y="14984"/>
                  </a:lnTo>
                  <a:lnTo>
                    <a:pt x="39323" y="15886"/>
                  </a:lnTo>
                  <a:lnTo>
                    <a:pt x="39534" y="16819"/>
                  </a:lnTo>
                  <a:lnTo>
                    <a:pt x="39684" y="17751"/>
                  </a:lnTo>
                  <a:lnTo>
                    <a:pt x="39805" y="18714"/>
                  </a:lnTo>
                  <a:lnTo>
                    <a:pt x="39895" y="19707"/>
                  </a:lnTo>
                  <a:lnTo>
                    <a:pt x="39925" y="20670"/>
                  </a:lnTo>
                  <a:lnTo>
                    <a:pt x="39895" y="21663"/>
                  </a:lnTo>
                  <a:lnTo>
                    <a:pt x="39805" y="22656"/>
                  </a:lnTo>
                  <a:lnTo>
                    <a:pt x="39684" y="23618"/>
                  </a:lnTo>
                  <a:lnTo>
                    <a:pt x="39534" y="24551"/>
                  </a:lnTo>
                  <a:lnTo>
                    <a:pt x="39323" y="25484"/>
                  </a:lnTo>
                  <a:lnTo>
                    <a:pt x="39052" y="26386"/>
                  </a:lnTo>
                  <a:lnTo>
                    <a:pt x="38752" y="27289"/>
                  </a:lnTo>
                  <a:lnTo>
                    <a:pt x="38391" y="28161"/>
                  </a:lnTo>
                  <a:lnTo>
                    <a:pt x="38030" y="29004"/>
                  </a:lnTo>
                  <a:lnTo>
                    <a:pt x="37578" y="29846"/>
                  </a:lnTo>
                  <a:lnTo>
                    <a:pt x="37127" y="30658"/>
                  </a:lnTo>
                  <a:lnTo>
                    <a:pt x="36616" y="31441"/>
                  </a:lnTo>
                  <a:lnTo>
                    <a:pt x="36104" y="32193"/>
                  </a:lnTo>
                  <a:lnTo>
                    <a:pt x="35532" y="32915"/>
                  </a:lnTo>
                  <a:lnTo>
                    <a:pt x="34901" y="33607"/>
                  </a:lnTo>
                  <a:lnTo>
                    <a:pt x="34269" y="34269"/>
                  </a:lnTo>
                  <a:lnTo>
                    <a:pt x="33607" y="34901"/>
                  </a:lnTo>
                  <a:lnTo>
                    <a:pt x="32915" y="35532"/>
                  </a:lnTo>
                  <a:lnTo>
                    <a:pt x="32193" y="36104"/>
                  </a:lnTo>
                  <a:lnTo>
                    <a:pt x="31441" y="36616"/>
                  </a:lnTo>
                  <a:lnTo>
                    <a:pt x="30658" y="37127"/>
                  </a:lnTo>
                  <a:lnTo>
                    <a:pt x="29846" y="37578"/>
                  </a:lnTo>
                  <a:lnTo>
                    <a:pt x="29004" y="38030"/>
                  </a:lnTo>
                  <a:lnTo>
                    <a:pt x="28161" y="38391"/>
                  </a:lnTo>
                  <a:lnTo>
                    <a:pt x="27289" y="38752"/>
                  </a:lnTo>
                  <a:lnTo>
                    <a:pt x="26386" y="39052"/>
                  </a:lnTo>
                  <a:lnTo>
                    <a:pt x="25484" y="39323"/>
                  </a:lnTo>
                  <a:lnTo>
                    <a:pt x="24551" y="39534"/>
                  </a:lnTo>
                  <a:lnTo>
                    <a:pt x="23618" y="39684"/>
                  </a:lnTo>
                  <a:lnTo>
                    <a:pt x="22656" y="39805"/>
                  </a:lnTo>
                  <a:lnTo>
                    <a:pt x="21663" y="39895"/>
                  </a:lnTo>
                  <a:lnTo>
                    <a:pt x="20670" y="39925"/>
                  </a:lnTo>
                  <a:lnTo>
                    <a:pt x="19707" y="39895"/>
                  </a:lnTo>
                  <a:lnTo>
                    <a:pt x="18714" y="39805"/>
                  </a:lnTo>
                  <a:lnTo>
                    <a:pt x="17752" y="39684"/>
                  </a:lnTo>
                  <a:lnTo>
                    <a:pt x="16819" y="39534"/>
                  </a:lnTo>
                  <a:lnTo>
                    <a:pt x="15886" y="39323"/>
                  </a:lnTo>
                  <a:lnTo>
                    <a:pt x="14984" y="39052"/>
                  </a:lnTo>
                  <a:lnTo>
                    <a:pt x="14081" y="38752"/>
                  </a:lnTo>
                  <a:lnTo>
                    <a:pt x="13209" y="38391"/>
                  </a:lnTo>
                  <a:lnTo>
                    <a:pt x="12366" y="38030"/>
                  </a:lnTo>
                  <a:lnTo>
                    <a:pt x="11524" y="37578"/>
                  </a:lnTo>
                  <a:lnTo>
                    <a:pt x="10711" y="37127"/>
                  </a:lnTo>
                  <a:lnTo>
                    <a:pt x="9929" y="36616"/>
                  </a:lnTo>
                  <a:lnTo>
                    <a:pt x="9177" y="36104"/>
                  </a:lnTo>
                  <a:lnTo>
                    <a:pt x="8455" y="35532"/>
                  </a:lnTo>
                  <a:lnTo>
                    <a:pt x="7763" y="34901"/>
                  </a:lnTo>
                  <a:lnTo>
                    <a:pt x="7101" y="34269"/>
                  </a:lnTo>
                  <a:lnTo>
                    <a:pt x="6439" y="33607"/>
                  </a:lnTo>
                  <a:lnTo>
                    <a:pt x="5837" y="32915"/>
                  </a:lnTo>
                  <a:lnTo>
                    <a:pt x="5266" y="32193"/>
                  </a:lnTo>
                  <a:lnTo>
                    <a:pt x="4724" y="31441"/>
                  </a:lnTo>
                  <a:lnTo>
                    <a:pt x="4243" y="30658"/>
                  </a:lnTo>
                  <a:lnTo>
                    <a:pt x="3761" y="29846"/>
                  </a:lnTo>
                  <a:lnTo>
                    <a:pt x="3340" y="29004"/>
                  </a:lnTo>
                  <a:lnTo>
                    <a:pt x="2949" y="28161"/>
                  </a:lnTo>
                  <a:lnTo>
                    <a:pt x="2618" y="27289"/>
                  </a:lnTo>
                  <a:lnTo>
                    <a:pt x="2317" y="26386"/>
                  </a:lnTo>
                  <a:lnTo>
                    <a:pt x="2047" y="25484"/>
                  </a:lnTo>
                  <a:lnTo>
                    <a:pt x="1836" y="24551"/>
                  </a:lnTo>
                  <a:lnTo>
                    <a:pt x="1686" y="23618"/>
                  </a:lnTo>
                  <a:lnTo>
                    <a:pt x="1535" y="22656"/>
                  </a:lnTo>
                  <a:lnTo>
                    <a:pt x="1475" y="21663"/>
                  </a:lnTo>
                  <a:lnTo>
                    <a:pt x="1445" y="20670"/>
                  </a:lnTo>
                  <a:lnTo>
                    <a:pt x="1475" y="19707"/>
                  </a:lnTo>
                  <a:lnTo>
                    <a:pt x="1535" y="18714"/>
                  </a:lnTo>
                  <a:lnTo>
                    <a:pt x="1686" y="17751"/>
                  </a:lnTo>
                  <a:lnTo>
                    <a:pt x="1836" y="16819"/>
                  </a:lnTo>
                  <a:lnTo>
                    <a:pt x="2047" y="15886"/>
                  </a:lnTo>
                  <a:lnTo>
                    <a:pt x="2317" y="14984"/>
                  </a:lnTo>
                  <a:lnTo>
                    <a:pt x="2618" y="14081"/>
                  </a:lnTo>
                  <a:lnTo>
                    <a:pt x="2949" y="13208"/>
                  </a:lnTo>
                  <a:lnTo>
                    <a:pt x="3340" y="12366"/>
                  </a:lnTo>
                  <a:lnTo>
                    <a:pt x="3761" y="11524"/>
                  </a:lnTo>
                  <a:lnTo>
                    <a:pt x="4243" y="10711"/>
                  </a:lnTo>
                  <a:lnTo>
                    <a:pt x="4724" y="9929"/>
                  </a:lnTo>
                  <a:lnTo>
                    <a:pt x="5266" y="9177"/>
                  </a:lnTo>
                  <a:lnTo>
                    <a:pt x="5837" y="8455"/>
                  </a:lnTo>
                  <a:lnTo>
                    <a:pt x="6439" y="7763"/>
                  </a:lnTo>
                  <a:lnTo>
                    <a:pt x="7101" y="7101"/>
                  </a:lnTo>
                  <a:lnTo>
                    <a:pt x="7763" y="6439"/>
                  </a:lnTo>
                  <a:lnTo>
                    <a:pt x="8455" y="5837"/>
                  </a:lnTo>
                  <a:lnTo>
                    <a:pt x="9177" y="5266"/>
                  </a:lnTo>
                  <a:lnTo>
                    <a:pt x="9929" y="4754"/>
                  </a:lnTo>
                  <a:lnTo>
                    <a:pt x="10711" y="4243"/>
                  </a:lnTo>
                  <a:lnTo>
                    <a:pt x="11524" y="3761"/>
                  </a:lnTo>
                  <a:lnTo>
                    <a:pt x="12366" y="3340"/>
                  </a:lnTo>
                  <a:lnTo>
                    <a:pt x="13209" y="2949"/>
                  </a:lnTo>
                  <a:lnTo>
                    <a:pt x="14081" y="2618"/>
                  </a:lnTo>
                  <a:lnTo>
                    <a:pt x="14984" y="2317"/>
                  </a:lnTo>
                  <a:lnTo>
                    <a:pt x="15886" y="2047"/>
                  </a:lnTo>
                  <a:lnTo>
                    <a:pt x="16819" y="1836"/>
                  </a:lnTo>
                  <a:lnTo>
                    <a:pt x="17752" y="1685"/>
                  </a:lnTo>
                  <a:lnTo>
                    <a:pt x="18714" y="1535"/>
                  </a:lnTo>
                  <a:lnTo>
                    <a:pt x="19707" y="1475"/>
                  </a:lnTo>
                  <a:lnTo>
                    <a:pt x="20670" y="1445"/>
                  </a:lnTo>
                  <a:close/>
                  <a:moveTo>
                    <a:pt x="20670" y="1"/>
                  </a:moveTo>
                  <a:lnTo>
                    <a:pt x="19617" y="31"/>
                  </a:lnTo>
                  <a:lnTo>
                    <a:pt x="18564" y="91"/>
                  </a:lnTo>
                  <a:lnTo>
                    <a:pt x="17541" y="241"/>
                  </a:lnTo>
                  <a:lnTo>
                    <a:pt x="16518" y="422"/>
                  </a:lnTo>
                  <a:lnTo>
                    <a:pt x="15525" y="632"/>
                  </a:lnTo>
                  <a:lnTo>
                    <a:pt x="14532" y="933"/>
                  </a:lnTo>
                  <a:lnTo>
                    <a:pt x="13570" y="1234"/>
                  </a:lnTo>
                  <a:lnTo>
                    <a:pt x="12637" y="1625"/>
                  </a:lnTo>
                  <a:lnTo>
                    <a:pt x="11704" y="2047"/>
                  </a:lnTo>
                  <a:lnTo>
                    <a:pt x="10832" y="2498"/>
                  </a:lnTo>
                  <a:lnTo>
                    <a:pt x="9959" y="2979"/>
                  </a:lnTo>
                  <a:lnTo>
                    <a:pt x="9117" y="3521"/>
                  </a:lnTo>
                  <a:lnTo>
                    <a:pt x="8304" y="4092"/>
                  </a:lnTo>
                  <a:lnTo>
                    <a:pt x="7522" y="4724"/>
                  </a:lnTo>
                  <a:lnTo>
                    <a:pt x="6770" y="5386"/>
                  </a:lnTo>
                  <a:lnTo>
                    <a:pt x="6048" y="6048"/>
                  </a:lnTo>
                  <a:lnTo>
                    <a:pt x="5386" y="6770"/>
                  </a:lnTo>
                  <a:lnTo>
                    <a:pt x="4724" y="7522"/>
                  </a:lnTo>
                  <a:lnTo>
                    <a:pt x="4092" y="8304"/>
                  </a:lnTo>
                  <a:lnTo>
                    <a:pt x="3521" y="9117"/>
                  </a:lnTo>
                  <a:lnTo>
                    <a:pt x="2979" y="9959"/>
                  </a:lnTo>
                  <a:lnTo>
                    <a:pt x="2498" y="10832"/>
                  </a:lnTo>
                  <a:lnTo>
                    <a:pt x="2047" y="11734"/>
                  </a:lnTo>
                  <a:lnTo>
                    <a:pt x="1625" y="12637"/>
                  </a:lnTo>
                  <a:lnTo>
                    <a:pt x="1234" y="13570"/>
                  </a:lnTo>
                  <a:lnTo>
                    <a:pt x="933" y="14532"/>
                  </a:lnTo>
                  <a:lnTo>
                    <a:pt x="633" y="15525"/>
                  </a:lnTo>
                  <a:lnTo>
                    <a:pt x="422" y="16518"/>
                  </a:lnTo>
                  <a:lnTo>
                    <a:pt x="241" y="17541"/>
                  </a:lnTo>
                  <a:lnTo>
                    <a:pt x="91" y="18564"/>
                  </a:lnTo>
                  <a:lnTo>
                    <a:pt x="31" y="19617"/>
                  </a:lnTo>
                  <a:lnTo>
                    <a:pt x="1" y="20670"/>
                  </a:lnTo>
                  <a:lnTo>
                    <a:pt x="31" y="21753"/>
                  </a:lnTo>
                  <a:lnTo>
                    <a:pt x="91" y="22806"/>
                  </a:lnTo>
                  <a:lnTo>
                    <a:pt x="241" y="23829"/>
                  </a:lnTo>
                  <a:lnTo>
                    <a:pt x="422" y="24852"/>
                  </a:lnTo>
                  <a:lnTo>
                    <a:pt x="633" y="25845"/>
                  </a:lnTo>
                  <a:lnTo>
                    <a:pt x="933" y="26838"/>
                  </a:lnTo>
                  <a:lnTo>
                    <a:pt x="1234" y="27800"/>
                  </a:lnTo>
                  <a:lnTo>
                    <a:pt x="1625" y="28733"/>
                  </a:lnTo>
                  <a:lnTo>
                    <a:pt x="2047" y="29636"/>
                  </a:lnTo>
                  <a:lnTo>
                    <a:pt x="2498" y="30538"/>
                  </a:lnTo>
                  <a:lnTo>
                    <a:pt x="2979" y="31411"/>
                  </a:lnTo>
                  <a:lnTo>
                    <a:pt x="3521" y="32253"/>
                  </a:lnTo>
                  <a:lnTo>
                    <a:pt x="4092" y="33065"/>
                  </a:lnTo>
                  <a:lnTo>
                    <a:pt x="4724" y="33848"/>
                  </a:lnTo>
                  <a:lnTo>
                    <a:pt x="5386" y="34600"/>
                  </a:lnTo>
                  <a:lnTo>
                    <a:pt x="6048" y="35322"/>
                  </a:lnTo>
                  <a:lnTo>
                    <a:pt x="6770" y="35984"/>
                  </a:lnTo>
                  <a:lnTo>
                    <a:pt x="7522" y="36646"/>
                  </a:lnTo>
                  <a:lnTo>
                    <a:pt x="8304" y="37247"/>
                  </a:lnTo>
                  <a:lnTo>
                    <a:pt x="9117" y="37849"/>
                  </a:lnTo>
                  <a:lnTo>
                    <a:pt x="9959" y="38391"/>
                  </a:lnTo>
                  <a:lnTo>
                    <a:pt x="10832" y="38872"/>
                  </a:lnTo>
                  <a:lnTo>
                    <a:pt x="11704" y="39323"/>
                  </a:lnTo>
                  <a:lnTo>
                    <a:pt x="12637" y="39744"/>
                  </a:lnTo>
                  <a:lnTo>
                    <a:pt x="13570" y="40105"/>
                  </a:lnTo>
                  <a:lnTo>
                    <a:pt x="14532" y="40436"/>
                  </a:lnTo>
                  <a:lnTo>
                    <a:pt x="15525" y="40737"/>
                  </a:lnTo>
                  <a:lnTo>
                    <a:pt x="16518" y="40948"/>
                  </a:lnTo>
                  <a:lnTo>
                    <a:pt x="17541" y="41128"/>
                  </a:lnTo>
                  <a:lnTo>
                    <a:pt x="18564" y="41279"/>
                  </a:lnTo>
                  <a:lnTo>
                    <a:pt x="19617" y="41339"/>
                  </a:lnTo>
                  <a:lnTo>
                    <a:pt x="20670" y="41369"/>
                  </a:lnTo>
                  <a:lnTo>
                    <a:pt x="21753" y="41339"/>
                  </a:lnTo>
                  <a:lnTo>
                    <a:pt x="22806" y="41279"/>
                  </a:lnTo>
                  <a:lnTo>
                    <a:pt x="23829" y="41128"/>
                  </a:lnTo>
                  <a:lnTo>
                    <a:pt x="24852" y="40948"/>
                  </a:lnTo>
                  <a:lnTo>
                    <a:pt x="25845" y="40737"/>
                  </a:lnTo>
                  <a:lnTo>
                    <a:pt x="26838" y="40436"/>
                  </a:lnTo>
                  <a:lnTo>
                    <a:pt x="27800" y="40105"/>
                  </a:lnTo>
                  <a:lnTo>
                    <a:pt x="28733" y="39744"/>
                  </a:lnTo>
                  <a:lnTo>
                    <a:pt x="29636" y="39323"/>
                  </a:lnTo>
                  <a:lnTo>
                    <a:pt x="30538" y="38872"/>
                  </a:lnTo>
                  <a:lnTo>
                    <a:pt x="31411" y="38391"/>
                  </a:lnTo>
                  <a:lnTo>
                    <a:pt x="32253" y="37849"/>
                  </a:lnTo>
                  <a:lnTo>
                    <a:pt x="33065" y="37247"/>
                  </a:lnTo>
                  <a:lnTo>
                    <a:pt x="33848" y="36646"/>
                  </a:lnTo>
                  <a:lnTo>
                    <a:pt x="34600" y="35984"/>
                  </a:lnTo>
                  <a:lnTo>
                    <a:pt x="35322" y="35322"/>
                  </a:lnTo>
                  <a:lnTo>
                    <a:pt x="35984" y="34600"/>
                  </a:lnTo>
                  <a:lnTo>
                    <a:pt x="36646" y="33848"/>
                  </a:lnTo>
                  <a:lnTo>
                    <a:pt x="37247" y="33065"/>
                  </a:lnTo>
                  <a:lnTo>
                    <a:pt x="37849" y="32253"/>
                  </a:lnTo>
                  <a:lnTo>
                    <a:pt x="38391" y="31411"/>
                  </a:lnTo>
                  <a:lnTo>
                    <a:pt x="38872" y="30538"/>
                  </a:lnTo>
                  <a:lnTo>
                    <a:pt x="39323" y="29636"/>
                  </a:lnTo>
                  <a:lnTo>
                    <a:pt x="39744" y="28733"/>
                  </a:lnTo>
                  <a:lnTo>
                    <a:pt x="40106" y="27800"/>
                  </a:lnTo>
                  <a:lnTo>
                    <a:pt x="40436" y="26838"/>
                  </a:lnTo>
                  <a:lnTo>
                    <a:pt x="40737" y="25845"/>
                  </a:lnTo>
                  <a:lnTo>
                    <a:pt x="40948" y="24852"/>
                  </a:lnTo>
                  <a:lnTo>
                    <a:pt x="41128" y="23829"/>
                  </a:lnTo>
                  <a:lnTo>
                    <a:pt x="41279" y="22806"/>
                  </a:lnTo>
                  <a:lnTo>
                    <a:pt x="41339" y="21753"/>
                  </a:lnTo>
                  <a:lnTo>
                    <a:pt x="41369" y="20670"/>
                  </a:lnTo>
                  <a:lnTo>
                    <a:pt x="41339" y="19617"/>
                  </a:lnTo>
                  <a:lnTo>
                    <a:pt x="41279" y="18564"/>
                  </a:lnTo>
                  <a:lnTo>
                    <a:pt x="41128" y="17541"/>
                  </a:lnTo>
                  <a:lnTo>
                    <a:pt x="40948" y="16518"/>
                  </a:lnTo>
                  <a:lnTo>
                    <a:pt x="40737" y="15525"/>
                  </a:lnTo>
                  <a:lnTo>
                    <a:pt x="40436" y="14532"/>
                  </a:lnTo>
                  <a:lnTo>
                    <a:pt x="40106" y="13570"/>
                  </a:lnTo>
                  <a:lnTo>
                    <a:pt x="39744" y="12637"/>
                  </a:lnTo>
                  <a:lnTo>
                    <a:pt x="39323" y="11734"/>
                  </a:lnTo>
                  <a:lnTo>
                    <a:pt x="38872" y="10832"/>
                  </a:lnTo>
                  <a:lnTo>
                    <a:pt x="38391" y="9959"/>
                  </a:lnTo>
                  <a:lnTo>
                    <a:pt x="37849" y="9117"/>
                  </a:lnTo>
                  <a:lnTo>
                    <a:pt x="37247" y="8304"/>
                  </a:lnTo>
                  <a:lnTo>
                    <a:pt x="36646" y="7522"/>
                  </a:lnTo>
                  <a:lnTo>
                    <a:pt x="35984" y="6770"/>
                  </a:lnTo>
                  <a:lnTo>
                    <a:pt x="35322" y="6048"/>
                  </a:lnTo>
                  <a:lnTo>
                    <a:pt x="34600" y="5386"/>
                  </a:lnTo>
                  <a:lnTo>
                    <a:pt x="33848" y="4724"/>
                  </a:lnTo>
                  <a:lnTo>
                    <a:pt x="33065" y="4092"/>
                  </a:lnTo>
                  <a:lnTo>
                    <a:pt x="32253" y="3521"/>
                  </a:lnTo>
                  <a:lnTo>
                    <a:pt x="31411" y="2979"/>
                  </a:lnTo>
                  <a:lnTo>
                    <a:pt x="30538" y="2498"/>
                  </a:lnTo>
                  <a:lnTo>
                    <a:pt x="29636" y="2047"/>
                  </a:lnTo>
                  <a:lnTo>
                    <a:pt x="28733" y="1625"/>
                  </a:lnTo>
                  <a:lnTo>
                    <a:pt x="27800" y="1234"/>
                  </a:lnTo>
                  <a:lnTo>
                    <a:pt x="26838" y="933"/>
                  </a:lnTo>
                  <a:lnTo>
                    <a:pt x="25845" y="632"/>
                  </a:lnTo>
                  <a:lnTo>
                    <a:pt x="24852" y="422"/>
                  </a:lnTo>
                  <a:lnTo>
                    <a:pt x="23829" y="241"/>
                  </a:lnTo>
                  <a:lnTo>
                    <a:pt x="22806" y="91"/>
                  </a:lnTo>
                  <a:lnTo>
                    <a:pt x="21753" y="31"/>
                  </a:lnTo>
                  <a:lnTo>
                    <a:pt x="20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8;p48">
              <a:extLst>
                <a:ext uri="{FF2B5EF4-FFF2-40B4-BE49-F238E27FC236}">
                  <a16:creationId xmlns:a16="http://schemas.microsoft.com/office/drawing/2014/main" id="{EF1C1218-D570-B267-35D4-BB5421499574}"/>
                </a:ext>
              </a:extLst>
            </p:cNvPr>
            <p:cNvSpPr/>
            <p:nvPr/>
          </p:nvSpPr>
          <p:spPr>
            <a:xfrm>
              <a:off x="4872400" y="4163600"/>
              <a:ext cx="755950" cy="755950"/>
            </a:xfrm>
            <a:custGeom>
              <a:avLst/>
              <a:gdLst/>
              <a:ahLst/>
              <a:cxnLst/>
              <a:rect l="l" t="t" r="r" b="b"/>
              <a:pathLst>
                <a:path w="30238" h="30238" extrusionOk="0">
                  <a:moveTo>
                    <a:pt x="15104" y="1445"/>
                  </a:moveTo>
                  <a:lnTo>
                    <a:pt x="15826" y="1475"/>
                  </a:lnTo>
                  <a:lnTo>
                    <a:pt x="16518" y="1535"/>
                  </a:lnTo>
                  <a:lnTo>
                    <a:pt x="17180" y="1625"/>
                  </a:lnTo>
                  <a:lnTo>
                    <a:pt x="17872" y="1746"/>
                  </a:lnTo>
                  <a:lnTo>
                    <a:pt x="18534" y="1896"/>
                  </a:lnTo>
                  <a:lnTo>
                    <a:pt x="19166" y="2077"/>
                  </a:lnTo>
                  <a:lnTo>
                    <a:pt x="19797" y="2287"/>
                  </a:lnTo>
                  <a:lnTo>
                    <a:pt x="20429" y="2528"/>
                  </a:lnTo>
                  <a:lnTo>
                    <a:pt x="21031" y="2799"/>
                  </a:lnTo>
                  <a:lnTo>
                    <a:pt x="21633" y="3099"/>
                  </a:lnTo>
                  <a:lnTo>
                    <a:pt x="22204" y="3430"/>
                  </a:lnTo>
                  <a:lnTo>
                    <a:pt x="22746" y="3791"/>
                  </a:lnTo>
                  <a:lnTo>
                    <a:pt x="23287" y="4183"/>
                  </a:lnTo>
                  <a:lnTo>
                    <a:pt x="23799" y="4574"/>
                  </a:lnTo>
                  <a:lnTo>
                    <a:pt x="24310" y="5025"/>
                  </a:lnTo>
                  <a:lnTo>
                    <a:pt x="24762" y="5476"/>
                  </a:lnTo>
                  <a:lnTo>
                    <a:pt x="25213" y="5928"/>
                  </a:lnTo>
                  <a:lnTo>
                    <a:pt x="25664" y="6439"/>
                  </a:lnTo>
                  <a:lnTo>
                    <a:pt x="26055" y="6950"/>
                  </a:lnTo>
                  <a:lnTo>
                    <a:pt x="26446" y="7492"/>
                  </a:lnTo>
                  <a:lnTo>
                    <a:pt x="26807" y="8034"/>
                  </a:lnTo>
                  <a:lnTo>
                    <a:pt x="27138" y="8605"/>
                  </a:lnTo>
                  <a:lnTo>
                    <a:pt x="27439" y="9207"/>
                  </a:lnTo>
                  <a:lnTo>
                    <a:pt x="27710" y="9809"/>
                  </a:lnTo>
                  <a:lnTo>
                    <a:pt x="27951" y="10410"/>
                  </a:lnTo>
                  <a:lnTo>
                    <a:pt x="28161" y="11072"/>
                  </a:lnTo>
                  <a:lnTo>
                    <a:pt x="28342" y="11704"/>
                  </a:lnTo>
                  <a:lnTo>
                    <a:pt x="28492" y="12366"/>
                  </a:lnTo>
                  <a:lnTo>
                    <a:pt x="28613" y="13028"/>
                  </a:lnTo>
                  <a:lnTo>
                    <a:pt x="28703" y="13720"/>
                  </a:lnTo>
                  <a:lnTo>
                    <a:pt x="28763" y="14412"/>
                  </a:lnTo>
                  <a:lnTo>
                    <a:pt x="28763" y="15104"/>
                  </a:lnTo>
                  <a:lnTo>
                    <a:pt x="28763" y="15826"/>
                  </a:lnTo>
                  <a:lnTo>
                    <a:pt x="28703" y="16518"/>
                  </a:lnTo>
                  <a:lnTo>
                    <a:pt x="28613" y="17180"/>
                  </a:lnTo>
                  <a:lnTo>
                    <a:pt x="28492" y="17872"/>
                  </a:lnTo>
                  <a:lnTo>
                    <a:pt x="28342" y="18534"/>
                  </a:lnTo>
                  <a:lnTo>
                    <a:pt x="28161" y="19165"/>
                  </a:lnTo>
                  <a:lnTo>
                    <a:pt x="27951" y="19797"/>
                  </a:lnTo>
                  <a:lnTo>
                    <a:pt x="27710" y="20429"/>
                  </a:lnTo>
                  <a:lnTo>
                    <a:pt x="27439" y="21031"/>
                  </a:lnTo>
                  <a:lnTo>
                    <a:pt x="27138" y="21633"/>
                  </a:lnTo>
                  <a:lnTo>
                    <a:pt x="26807" y="22204"/>
                  </a:lnTo>
                  <a:lnTo>
                    <a:pt x="26446" y="22746"/>
                  </a:lnTo>
                  <a:lnTo>
                    <a:pt x="26055" y="23287"/>
                  </a:lnTo>
                  <a:lnTo>
                    <a:pt x="25664" y="23799"/>
                  </a:lnTo>
                  <a:lnTo>
                    <a:pt x="25213" y="24310"/>
                  </a:lnTo>
                  <a:lnTo>
                    <a:pt x="24762" y="24761"/>
                  </a:lnTo>
                  <a:lnTo>
                    <a:pt x="24310" y="25213"/>
                  </a:lnTo>
                  <a:lnTo>
                    <a:pt x="23799" y="25664"/>
                  </a:lnTo>
                  <a:lnTo>
                    <a:pt x="23287" y="26055"/>
                  </a:lnTo>
                  <a:lnTo>
                    <a:pt x="22746" y="26446"/>
                  </a:lnTo>
                  <a:lnTo>
                    <a:pt x="22204" y="26807"/>
                  </a:lnTo>
                  <a:lnTo>
                    <a:pt x="21633" y="27138"/>
                  </a:lnTo>
                  <a:lnTo>
                    <a:pt x="21031" y="27439"/>
                  </a:lnTo>
                  <a:lnTo>
                    <a:pt x="20429" y="27710"/>
                  </a:lnTo>
                  <a:lnTo>
                    <a:pt x="19797" y="27951"/>
                  </a:lnTo>
                  <a:lnTo>
                    <a:pt x="19166" y="28161"/>
                  </a:lnTo>
                  <a:lnTo>
                    <a:pt x="18534" y="28342"/>
                  </a:lnTo>
                  <a:lnTo>
                    <a:pt x="17872" y="28492"/>
                  </a:lnTo>
                  <a:lnTo>
                    <a:pt x="17180" y="28613"/>
                  </a:lnTo>
                  <a:lnTo>
                    <a:pt x="16518" y="28703"/>
                  </a:lnTo>
                  <a:lnTo>
                    <a:pt x="15826" y="28763"/>
                  </a:lnTo>
                  <a:lnTo>
                    <a:pt x="14412" y="28763"/>
                  </a:lnTo>
                  <a:lnTo>
                    <a:pt x="13720" y="28703"/>
                  </a:lnTo>
                  <a:lnTo>
                    <a:pt x="13028" y="28613"/>
                  </a:lnTo>
                  <a:lnTo>
                    <a:pt x="12366" y="28492"/>
                  </a:lnTo>
                  <a:lnTo>
                    <a:pt x="11704" y="28342"/>
                  </a:lnTo>
                  <a:lnTo>
                    <a:pt x="11072" y="28161"/>
                  </a:lnTo>
                  <a:lnTo>
                    <a:pt x="10410" y="27951"/>
                  </a:lnTo>
                  <a:lnTo>
                    <a:pt x="9809" y="27710"/>
                  </a:lnTo>
                  <a:lnTo>
                    <a:pt x="9207" y="27439"/>
                  </a:lnTo>
                  <a:lnTo>
                    <a:pt x="8605" y="27138"/>
                  </a:lnTo>
                  <a:lnTo>
                    <a:pt x="8034" y="26807"/>
                  </a:lnTo>
                  <a:lnTo>
                    <a:pt x="7492" y="26446"/>
                  </a:lnTo>
                  <a:lnTo>
                    <a:pt x="6951" y="26055"/>
                  </a:lnTo>
                  <a:lnTo>
                    <a:pt x="6439" y="25664"/>
                  </a:lnTo>
                  <a:lnTo>
                    <a:pt x="5928" y="25213"/>
                  </a:lnTo>
                  <a:lnTo>
                    <a:pt x="5476" y="24761"/>
                  </a:lnTo>
                  <a:lnTo>
                    <a:pt x="5025" y="24310"/>
                  </a:lnTo>
                  <a:lnTo>
                    <a:pt x="4574" y="23799"/>
                  </a:lnTo>
                  <a:lnTo>
                    <a:pt x="4183" y="23287"/>
                  </a:lnTo>
                  <a:lnTo>
                    <a:pt x="3791" y="22746"/>
                  </a:lnTo>
                  <a:lnTo>
                    <a:pt x="3430" y="22204"/>
                  </a:lnTo>
                  <a:lnTo>
                    <a:pt x="3100" y="21633"/>
                  </a:lnTo>
                  <a:lnTo>
                    <a:pt x="2799" y="21031"/>
                  </a:lnTo>
                  <a:lnTo>
                    <a:pt x="2528" y="20429"/>
                  </a:lnTo>
                  <a:lnTo>
                    <a:pt x="2287" y="19797"/>
                  </a:lnTo>
                  <a:lnTo>
                    <a:pt x="2077" y="19165"/>
                  </a:lnTo>
                  <a:lnTo>
                    <a:pt x="1896" y="18534"/>
                  </a:lnTo>
                  <a:lnTo>
                    <a:pt x="1746" y="17872"/>
                  </a:lnTo>
                  <a:lnTo>
                    <a:pt x="1625" y="17180"/>
                  </a:lnTo>
                  <a:lnTo>
                    <a:pt x="1535" y="16518"/>
                  </a:lnTo>
                  <a:lnTo>
                    <a:pt x="1475" y="15826"/>
                  </a:lnTo>
                  <a:lnTo>
                    <a:pt x="1445" y="15104"/>
                  </a:lnTo>
                  <a:lnTo>
                    <a:pt x="1475" y="14412"/>
                  </a:lnTo>
                  <a:lnTo>
                    <a:pt x="1535" y="13720"/>
                  </a:lnTo>
                  <a:lnTo>
                    <a:pt x="1625" y="13028"/>
                  </a:lnTo>
                  <a:lnTo>
                    <a:pt x="1746" y="12366"/>
                  </a:lnTo>
                  <a:lnTo>
                    <a:pt x="1896" y="11704"/>
                  </a:lnTo>
                  <a:lnTo>
                    <a:pt x="2077" y="11072"/>
                  </a:lnTo>
                  <a:lnTo>
                    <a:pt x="2287" y="10410"/>
                  </a:lnTo>
                  <a:lnTo>
                    <a:pt x="2528" y="9809"/>
                  </a:lnTo>
                  <a:lnTo>
                    <a:pt x="2799" y="9207"/>
                  </a:lnTo>
                  <a:lnTo>
                    <a:pt x="3100" y="8605"/>
                  </a:lnTo>
                  <a:lnTo>
                    <a:pt x="3430" y="8034"/>
                  </a:lnTo>
                  <a:lnTo>
                    <a:pt x="3791" y="7492"/>
                  </a:lnTo>
                  <a:lnTo>
                    <a:pt x="4183" y="6950"/>
                  </a:lnTo>
                  <a:lnTo>
                    <a:pt x="4574" y="6439"/>
                  </a:lnTo>
                  <a:lnTo>
                    <a:pt x="5025" y="5928"/>
                  </a:lnTo>
                  <a:lnTo>
                    <a:pt x="5476" y="5476"/>
                  </a:lnTo>
                  <a:lnTo>
                    <a:pt x="5928" y="5025"/>
                  </a:lnTo>
                  <a:lnTo>
                    <a:pt x="6439" y="4574"/>
                  </a:lnTo>
                  <a:lnTo>
                    <a:pt x="6951" y="4183"/>
                  </a:lnTo>
                  <a:lnTo>
                    <a:pt x="7492" y="3791"/>
                  </a:lnTo>
                  <a:lnTo>
                    <a:pt x="8034" y="3430"/>
                  </a:lnTo>
                  <a:lnTo>
                    <a:pt x="8605" y="3099"/>
                  </a:lnTo>
                  <a:lnTo>
                    <a:pt x="9207" y="2799"/>
                  </a:lnTo>
                  <a:lnTo>
                    <a:pt x="9809" y="2528"/>
                  </a:lnTo>
                  <a:lnTo>
                    <a:pt x="10410" y="2287"/>
                  </a:lnTo>
                  <a:lnTo>
                    <a:pt x="11072" y="2077"/>
                  </a:lnTo>
                  <a:lnTo>
                    <a:pt x="11704" y="1896"/>
                  </a:lnTo>
                  <a:lnTo>
                    <a:pt x="12366" y="1746"/>
                  </a:lnTo>
                  <a:lnTo>
                    <a:pt x="13028" y="1625"/>
                  </a:lnTo>
                  <a:lnTo>
                    <a:pt x="13720" y="1535"/>
                  </a:lnTo>
                  <a:lnTo>
                    <a:pt x="14412" y="1475"/>
                  </a:lnTo>
                  <a:lnTo>
                    <a:pt x="15104" y="1445"/>
                  </a:lnTo>
                  <a:close/>
                  <a:moveTo>
                    <a:pt x="15104" y="1"/>
                  </a:moveTo>
                  <a:lnTo>
                    <a:pt x="14352" y="31"/>
                  </a:lnTo>
                  <a:lnTo>
                    <a:pt x="13569" y="61"/>
                  </a:lnTo>
                  <a:lnTo>
                    <a:pt x="12817" y="181"/>
                  </a:lnTo>
                  <a:lnTo>
                    <a:pt x="12065" y="301"/>
                  </a:lnTo>
                  <a:lnTo>
                    <a:pt x="11343" y="482"/>
                  </a:lnTo>
                  <a:lnTo>
                    <a:pt x="10621" y="693"/>
                  </a:lnTo>
                  <a:lnTo>
                    <a:pt x="9929" y="903"/>
                  </a:lnTo>
                  <a:lnTo>
                    <a:pt x="9237" y="1174"/>
                  </a:lnTo>
                  <a:lnTo>
                    <a:pt x="8575" y="1505"/>
                  </a:lnTo>
                  <a:lnTo>
                    <a:pt x="7913" y="1836"/>
                  </a:lnTo>
                  <a:lnTo>
                    <a:pt x="7281" y="2197"/>
                  </a:lnTo>
                  <a:lnTo>
                    <a:pt x="6680" y="2588"/>
                  </a:lnTo>
                  <a:lnTo>
                    <a:pt x="6078" y="3009"/>
                  </a:lnTo>
                  <a:lnTo>
                    <a:pt x="5506" y="3461"/>
                  </a:lnTo>
                  <a:lnTo>
                    <a:pt x="4965" y="3942"/>
                  </a:lnTo>
                  <a:lnTo>
                    <a:pt x="4423" y="4423"/>
                  </a:lnTo>
                  <a:lnTo>
                    <a:pt x="3942" y="4965"/>
                  </a:lnTo>
                  <a:lnTo>
                    <a:pt x="3461" y="5506"/>
                  </a:lnTo>
                  <a:lnTo>
                    <a:pt x="3009" y="6078"/>
                  </a:lnTo>
                  <a:lnTo>
                    <a:pt x="2588" y="6680"/>
                  </a:lnTo>
                  <a:lnTo>
                    <a:pt x="2197" y="7281"/>
                  </a:lnTo>
                  <a:lnTo>
                    <a:pt x="1836" y="7913"/>
                  </a:lnTo>
                  <a:lnTo>
                    <a:pt x="1505" y="8575"/>
                  </a:lnTo>
                  <a:lnTo>
                    <a:pt x="1174" y="9237"/>
                  </a:lnTo>
                  <a:lnTo>
                    <a:pt x="903" y="9929"/>
                  </a:lnTo>
                  <a:lnTo>
                    <a:pt x="693" y="10621"/>
                  </a:lnTo>
                  <a:lnTo>
                    <a:pt x="482" y="11343"/>
                  </a:lnTo>
                  <a:lnTo>
                    <a:pt x="302" y="12065"/>
                  </a:lnTo>
                  <a:lnTo>
                    <a:pt x="181" y="12817"/>
                  </a:lnTo>
                  <a:lnTo>
                    <a:pt x="61" y="13569"/>
                  </a:lnTo>
                  <a:lnTo>
                    <a:pt x="31" y="14352"/>
                  </a:lnTo>
                  <a:lnTo>
                    <a:pt x="1" y="15104"/>
                  </a:lnTo>
                  <a:lnTo>
                    <a:pt x="31" y="15886"/>
                  </a:lnTo>
                  <a:lnTo>
                    <a:pt x="61" y="16668"/>
                  </a:lnTo>
                  <a:lnTo>
                    <a:pt x="181" y="17420"/>
                  </a:lnTo>
                  <a:lnTo>
                    <a:pt x="302" y="18173"/>
                  </a:lnTo>
                  <a:lnTo>
                    <a:pt x="482" y="18895"/>
                  </a:lnTo>
                  <a:lnTo>
                    <a:pt x="693" y="19617"/>
                  </a:lnTo>
                  <a:lnTo>
                    <a:pt x="903" y="20309"/>
                  </a:lnTo>
                  <a:lnTo>
                    <a:pt x="1174" y="21001"/>
                  </a:lnTo>
                  <a:lnTo>
                    <a:pt x="1505" y="21663"/>
                  </a:lnTo>
                  <a:lnTo>
                    <a:pt x="1836" y="22325"/>
                  </a:lnTo>
                  <a:lnTo>
                    <a:pt x="2197" y="22956"/>
                  </a:lnTo>
                  <a:lnTo>
                    <a:pt x="2588" y="23558"/>
                  </a:lnTo>
                  <a:lnTo>
                    <a:pt x="3009" y="24160"/>
                  </a:lnTo>
                  <a:lnTo>
                    <a:pt x="3461" y="24731"/>
                  </a:lnTo>
                  <a:lnTo>
                    <a:pt x="3942" y="25273"/>
                  </a:lnTo>
                  <a:lnTo>
                    <a:pt x="4423" y="25815"/>
                  </a:lnTo>
                  <a:lnTo>
                    <a:pt x="4965" y="26296"/>
                  </a:lnTo>
                  <a:lnTo>
                    <a:pt x="5506" y="26777"/>
                  </a:lnTo>
                  <a:lnTo>
                    <a:pt x="6078" y="27229"/>
                  </a:lnTo>
                  <a:lnTo>
                    <a:pt x="6680" y="27650"/>
                  </a:lnTo>
                  <a:lnTo>
                    <a:pt x="7281" y="28041"/>
                  </a:lnTo>
                  <a:lnTo>
                    <a:pt x="7913" y="28402"/>
                  </a:lnTo>
                  <a:lnTo>
                    <a:pt x="8575" y="28733"/>
                  </a:lnTo>
                  <a:lnTo>
                    <a:pt x="9237" y="29034"/>
                  </a:lnTo>
                  <a:lnTo>
                    <a:pt x="9929" y="29305"/>
                  </a:lnTo>
                  <a:lnTo>
                    <a:pt x="10621" y="29545"/>
                  </a:lnTo>
                  <a:lnTo>
                    <a:pt x="11343" y="29756"/>
                  </a:lnTo>
                  <a:lnTo>
                    <a:pt x="12065" y="29936"/>
                  </a:lnTo>
                  <a:lnTo>
                    <a:pt x="12817" y="30057"/>
                  </a:lnTo>
                  <a:lnTo>
                    <a:pt x="13569" y="30147"/>
                  </a:lnTo>
                  <a:lnTo>
                    <a:pt x="14352" y="30207"/>
                  </a:lnTo>
                  <a:lnTo>
                    <a:pt x="15104" y="30237"/>
                  </a:lnTo>
                  <a:lnTo>
                    <a:pt x="15886" y="30207"/>
                  </a:lnTo>
                  <a:lnTo>
                    <a:pt x="16668" y="30147"/>
                  </a:lnTo>
                  <a:lnTo>
                    <a:pt x="17421" y="30057"/>
                  </a:lnTo>
                  <a:lnTo>
                    <a:pt x="18173" y="29936"/>
                  </a:lnTo>
                  <a:lnTo>
                    <a:pt x="18895" y="29756"/>
                  </a:lnTo>
                  <a:lnTo>
                    <a:pt x="19617" y="29545"/>
                  </a:lnTo>
                  <a:lnTo>
                    <a:pt x="20309" y="29305"/>
                  </a:lnTo>
                  <a:lnTo>
                    <a:pt x="21001" y="29034"/>
                  </a:lnTo>
                  <a:lnTo>
                    <a:pt x="21663" y="28733"/>
                  </a:lnTo>
                  <a:lnTo>
                    <a:pt x="22325" y="28402"/>
                  </a:lnTo>
                  <a:lnTo>
                    <a:pt x="22956" y="28041"/>
                  </a:lnTo>
                  <a:lnTo>
                    <a:pt x="23558" y="27650"/>
                  </a:lnTo>
                  <a:lnTo>
                    <a:pt x="24160" y="27229"/>
                  </a:lnTo>
                  <a:lnTo>
                    <a:pt x="24731" y="26777"/>
                  </a:lnTo>
                  <a:lnTo>
                    <a:pt x="25273" y="26296"/>
                  </a:lnTo>
                  <a:lnTo>
                    <a:pt x="25815" y="25815"/>
                  </a:lnTo>
                  <a:lnTo>
                    <a:pt x="26296" y="25273"/>
                  </a:lnTo>
                  <a:lnTo>
                    <a:pt x="26777" y="24731"/>
                  </a:lnTo>
                  <a:lnTo>
                    <a:pt x="27229" y="24160"/>
                  </a:lnTo>
                  <a:lnTo>
                    <a:pt x="27650" y="23558"/>
                  </a:lnTo>
                  <a:lnTo>
                    <a:pt x="28041" y="22956"/>
                  </a:lnTo>
                  <a:lnTo>
                    <a:pt x="28402" y="22325"/>
                  </a:lnTo>
                  <a:lnTo>
                    <a:pt x="28733" y="21663"/>
                  </a:lnTo>
                  <a:lnTo>
                    <a:pt x="29034" y="21001"/>
                  </a:lnTo>
                  <a:lnTo>
                    <a:pt x="29305" y="20309"/>
                  </a:lnTo>
                  <a:lnTo>
                    <a:pt x="29545" y="19617"/>
                  </a:lnTo>
                  <a:lnTo>
                    <a:pt x="29756" y="18895"/>
                  </a:lnTo>
                  <a:lnTo>
                    <a:pt x="29936" y="18173"/>
                  </a:lnTo>
                  <a:lnTo>
                    <a:pt x="30057" y="17420"/>
                  </a:lnTo>
                  <a:lnTo>
                    <a:pt x="30147" y="16668"/>
                  </a:lnTo>
                  <a:lnTo>
                    <a:pt x="30207" y="15886"/>
                  </a:lnTo>
                  <a:lnTo>
                    <a:pt x="30237" y="15104"/>
                  </a:lnTo>
                  <a:lnTo>
                    <a:pt x="30207" y="14352"/>
                  </a:lnTo>
                  <a:lnTo>
                    <a:pt x="30147" y="13569"/>
                  </a:lnTo>
                  <a:lnTo>
                    <a:pt x="30057" y="12817"/>
                  </a:lnTo>
                  <a:lnTo>
                    <a:pt x="29936" y="12065"/>
                  </a:lnTo>
                  <a:lnTo>
                    <a:pt x="29756" y="11343"/>
                  </a:lnTo>
                  <a:lnTo>
                    <a:pt x="29545" y="10621"/>
                  </a:lnTo>
                  <a:lnTo>
                    <a:pt x="29305" y="9929"/>
                  </a:lnTo>
                  <a:lnTo>
                    <a:pt x="29034" y="9237"/>
                  </a:lnTo>
                  <a:lnTo>
                    <a:pt x="28733" y="8575"/>
                  </a:lnTo>
                  <a:lnTo>
                    <a:pt x="28402" y="7913"/>
                  </a:lnTo>
                  <a:lnTo>
                    <a:pt x="28041" y="7281"/>
                  </a:lnTo>
                  <a:lnTo>
                    <a:pt x="27650" y="6680"/>
                  </a:lnTo>
                  <a:lnTo>
                    <a:pt x="27229" y="6078"/>
                  </a:lnTo>
                  <a:lnTo>
                    <a:pt x="26777" y="5506"/>
                  </a:lnTo>
                  <a:lnTo>
                    <a:pt x="26296" y="4965"/>
                  </a:lnTo>
                  <a:lnTo>
                    <a:pt x="25815" y="4423"/>
                  </a:lnTo>
                  <a:lnTo>
                    <a:pt x="25273" y="3942"/>
                  </a:lnTo>
                  <a:lnTo>
                    <a:pt x="24731" y="3461"/>
                  </a:lnTo>
                  <a:lnTo>
                    <a:pt x="24160" y="3009"/>
                  </a:lnTo>
                  <a:lnTo>
                    <a:pt x="23558" y="2588"/>
                  </a:lnTo>
                  <a:lnTo>
                    <a:pt x="22956" y="2197"/>
                  </a:lnTo>
                  <a:lnTo>
                    <a:pt x="22325" y="1836"/>
                  </a:lnTo>
                  <a:lnTo>
                    <a:pt x="21663" y="1505"/>
                  </a:lnTo>
                  <a:lnTo>
                    <a:pt x="21001" y="1174"/>
                  </a:lnTo>
                  <a:lnTo>
                    <a:pt x="20309" y="903"/>
                  </a:lnTo>
                  <a:lnTo>
                    <a:pt x="19617" y="693"/>
                  </a:lnTo>
                  <a:lnTo>
                    <a:pt x="18895" y="482"/>
                  </a:lnTo>
                  <a:lnTo>
                    <a:pt x="18173" y="301"/>
                  </a:lnTo>
                  <a:lnTo>
                    <a:pt x="17421" y="181"/>
                  </a:lnTo>
                  <a:lnTo>
                    <a:pt x="16668" y="61"/>
                  </a:lnTo>
                  <a:lnTo>
                    <a:pt x="15886" y="31"/>
                  </a:lnTo>
                  <a:lnTo>
                    <a:pt x="1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201;p30">
            <a:extLst>
              <a:ext uri="{FF2B5EF4-FFF2-40B4-BE49-F238E27FC236}">
                <a16:creationId xmlns:a16="http://schemas.microsoft.com/office/drawing/2014/main" id="{31277F7E-A394-8B37-1C26-F6882DDB00AF}"/>
              </a:ext>
            </a:extLst>
          </p:cNvPr>
          <p:cNvSpPr/>
          <p:nvPr/>
        </p:nvSpPr>
        <p:spPr>
          <a:xfrm>
            <a:off x="1704450" y="94730"/>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8" name="Google Shape;202;p30">
            <a:extLst>
              <a:ext uri="{FF2B5EF4-FFF2-40B4-BE49-F238E27FC236}">
                <a16:creationId xmlns:a16="http://schemas.microsoft.com/office/drawing/2014/main" id="{49106169-6778-BDE4-9A70-2D4131C9FF21}"/>
              </a:ext>
            </a:extLst>
          </p:cNvPr>
          <p:cNvSpPr txBox="1">
            <a:spLocks/>
          </p:cNvSpPr>
          <p:nvPr/>
        </p:nvSpPr>
        <p:spPr>
          <a:xfrm>
            <a:off x="2252078" y="46453"/>
            <a:ext cx="4639844"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vi-VN" sz="3500" b="1" dirty="0">
                <a:latin typeface="Calibri" panose="020F0502020204030204" pitchFamily="34" charset="0"/>
                <a:ea typeface="Calibri" panose="020F0502020204030204" pitchFamily="34" charset="0"/>
                <a:cs typeface="Calibri" panose="020F0502020204030204" pitchFamily="34" charset="0"/>
              </a:rPr>
              <a:t>SPRING WEBFLUX</a:t>
            </a:r>
            <a:endParaRPr lang="en-US" sz="3500" b="1" dirty="0">
              <a:latin typeface="Calibri" panose="020F0502020204030204" pitchFamily="34" charset="0"/>
              <a:ea typeface="Calibri" panose="020F0502020204030204" pitchFamily="34" charset="0"/>
              <a:cs typeface="Calibri" panose="020F0502020204030204" pitchFamily="34" charset="0"/>
            </a:endParaRPr>
          </a:p>
        </p:txBody>
      </p:sp>
      <p:sp>
        <p:nvSpPr>
          <p:cNvPr id="19" name="Google Shape;203;p30">
            <a:extLst>
              <a:ext uri="{FF2B5EF4-FFF2-40B4-BE49-F238E27FC236}">
                <a16:creationId xmlns:a16="http://schemas.microsoft.com/office/drawing/2014/main" id="{4AE63B0C-D77A-DAF0-F1CE-364E6869700A}"/>
              </a:ext>
            </a:extLst>
          </p:cNvPr>
          <p:cNvSpPr txBox="1">
            <a:spLocks/>
          </p:cNvSpPr>
          <p:nvPr/>
        </p:nvSpPr>
        <p:spPr>
          <a:xfrm>
            <a:off x="1763199" y="257187"/>
            <a:ext cx="652664"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 sz="2500" dirty="0"/>
              <a:t>8</a:t>
            </a:r>
            <a:r>
              <a:rPr lang="vi-VN" sz="2500" dirty="0"/>
              <a:t>.3</a:t>
            </a:r>
            <a:endParaRPr lang="en" sz="2500" dirty="0"/>
          </a:p>
        </p:txBody>
      </p:sp>
      <p:sp>
        <p:nvSpPr>
          <p:cNvPr id="11" name="Rectangle: Rounded Corners 10">
            <a:extLst>
              <a:ext uri="{FF2B5EF4-FFF2-40B4-BE49-F238E27FC236}">
                <a16:creationId xmlns:a16="http://schemas.microsoft.com/office/drawing/2014/main" id="{CC1086D5-67E8-E133-C2DD-7EA27F9F2873}"/>
              </a:ext>
            </a:extLst>
          </p:cNvPr>
          <p:cNvSpPr/>
          <p:nvPr/>
        </p:nvSpPr>
        <p:spPr>
          <a:xfrm>
            <a:off x="362778" y="1279498"/>
            <a:ext cx="2132158"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lumMod val="25000"/>
                  </a:schemeClr>
                </a:solidFill>
              </a:rPr>
              <a:t>8.</a:t>
            </a:r>
            <a:r>
              <a:rPr lang="vi-VN" sz="1300" b="1" dirty="0">
                <a:solidFill>
                  <a:schemeClr val="bg1">
                    <a:lumMod val="25000"/>
                  </a:schemeClr>
                </a:solidFill>
              </a:rPr>
              <a:t>3</a:t>
            </a:r>
            <a:r>
              <a:rPr lang="fr-FR" sz="1300" b="1" dirty="0">
                <a:solidFill>
                  <a:schemeClr val="bg1">
                    <a:lumMod val="25000"/>
                  </a:schemeClr>
                </a:solidFill>
              </a:rPr>
              <a:t>.1. Spring </a:t>
            </a:r>
            <a:r>
              <a:rPr lang="vi-VN" sz="1300" b="1" dirty="0">
                <a:solidFill>
                  <a:schemeClr val="bg1">
                    <a:lumMod val="25000"/>
                  </a:schemeClr>
                </a:solidFill>
              </a:rPr>
              <a:t>WebFlux</a:t>
            </a:r>
            <a:r>
              <a:rPr lang="fr-FR" sz="1300" b="1" dirty="0">
                <a:solidFill>
                  <a:schemeClr val="bg1">
                    <a:lumMod val="25000"/>
                  </a:schemeClr>
                </a:solidFill>
              </a:rPr>
              <a:t> là </a:t>
            </a:r>
            <a:r>
              <a:rPr lang="fr-FR" sz="1300" b="1" dirty="0" err="1">
                <a:solidFill>
                  <a:schemeClr val="bg1">
                    <a:lumMod val="25000"/>
                  </a:schemeClr>
                </a:solidFill>
              </a:rPr>
              <a:t>gì</a:t>
            </a:r>
            <a:r>
              <a:rPr lang="fr-FR" sz="1300" b="1" dirty="0">
                <a:solidFill>
                  <a:schemeClr val="bg1">
                    <a:lumMod val="25000"/>
                  </a:schemeClr>
                </a:solidFill>
              </a:rPr>
              <a:t> </a:t>
            </a:r>
            <a:endParaRPr lang="en-US" sz="1300" b="1" dirty="0">
              <a:solidFill>
                <a:schemeClr val="bg1">
                  <a:lumMod val="25000"/>
                </a:schemeClr>
              </a:solidFill>
            </a:endParaRPr>
          </a:p>
        </p:txBody>
      </p:sp>
      <p:sp>
        <p:nvSpPr>
          <p:cNvPr id="2" name="Rectangle: Rounded Corners 1">
            <a:extLst>
              <a:ext uri="{FF2B5EF4-FFF2-40B4-BE49-F238E27FC236}">
                <a16:creationId xmlns:a16="http://schemas.microsoft.com/office/drawing/2014/main" id="{45F33223-80EA-D739-C6CE-839A3CE1CD22}"/>
              </a:ext>
            </a:extLst>
          </p:cNvPr>
          <p:cNvSpPr/>
          <p:nvPr/>
        </p:nvSpPr>
        <p:spPr>
          <a:xfrm>
            <a:off x="362777" y="1854311"/>
            <a:ext cx="2574235"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300" b="1" dirty="0">
                <a:solidFill>
                  <a:schemeClr val="bg1">
                    <a:lumMod val="25000"/>
                  </a:schemeClr>
                </a:solidFill>
              </a:rPr>
              <a:t>8.3.2. Spring WebFlux được sử dụng để làm gì </a:t>
            </a:r>
            <a:endParaRPr lang="en-US" sz="1300" b="1" dirty="0">
              <a:solidFill>
                <a:schemeClr val="bg1">
                  <a:lumMod val="25000"/>
                </a:schemeClr>
              </a:solidFill>
            </a:endParaRPr>
          </a:p>
        </p:txBody>
      </p:sp>
      <p:sp>
        <p:nvSpPr>
          <p:cNvPr id="12" name="Rectangle: Rounded Corners 11">
            <a:extLst>
              <a:ext uri="{FF2B5EF4-FFF2-40B4-BE49-F238E27FC236}">
                <a16:creationId xmlns:a16="http://schemas.microsoft.com/office/drawing/2014/main" id="{8D45EE60-280B-3B3A-ABCF-FB204D1A517B}"/>
              </a:ext>
            </a:extLst>
          </p:cNvPr>
          <p:cNvSpPr/>
          <p:nvPr/>
        </p:nvSpPr>
        <p:spPr>
          <a:xfrm>
            <a:off x="376766" y="2464406"/>
            <a:ext cx="2893208"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300" b="1" dirty="0">
                <a:solidFill>
                  <a:schemeClr val="bg1">
                    <a:lumMod val="25000"/>
                  </a:schemeClr>
                </a:solidFill>
              </a:rPr>
              <a:t>8.3.3. Spring WebFlux được xây dựng trên nền tảng nào</a:t>
            </a:r>
            <a:endParaRPr lang="en-US" sz="1300" b="1" dirty="0">
              <a:solidFill>
                <a:schemeClr val="bg1">
                  <a:lumMod val="25000"/>
                </a:schemeClr>
              </a:solidFill>
            </a:endParaRPr>
          </a:p>
        </p:txBody>
      </p:sp>
      <p:sp>
        <p:nvSpPr>
          <p:cNvPr id="13" name="Rectangle: Rounded Corners 12">
            <a:extLst>
              <a:ext uri="{FF2B5EF4-FFF2-40B4-BE49-F238E27FC236}">
                <a16:creationId xmlns:a16="http://schemas.microsoft.com/office/drawing/2014/main" id="{49478441-5282-9BED-026F-9EFC638134A4}"/>
              </a:ext>
            </a:extLst>
          </p:cNvPr>
          <p:cNvSpPr/>
          <p:nvPr/>
        </p:nvSpPr>
        <p:spPr>
          <a:xfrm>
            <a:off x="362777" y="3084775"/>
            <a:ext cx="2893208"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bg1">
                    <a:lumMod val="25000"/>
                  </a:schemeClr>
                </a:solidFill>
              </a:rPr>
              <a:t>8.</a:t>
            </a:r>
            <a:r>
              <a:rPr lang="vi-VN" sz="1300" b="1" dirty="0">
                <a:solidFill>
                  <a:schemeClr val="bg1">
                    <a:lumMod val="25000"/>
                  </a:schemeClr>
                </a:solidFill>
              </a:rPr>
              <a:t>3</a:t>
            </a:r>
            <a:r>
              <a:rPr lang="en-US" sz="1300" b="1" dirty="0">
                <a:solidFill>
                  <a:schemeClr val="bg1">
                    <a:lumMod val="25000"/>
                  </a:schemeClr>
                </a:solidFill>
              </a:rPr>
              <a:t>.4. Thành </a:t>
            </a:r>
            <a:r>
              <a:rPr lang="en-US" sz="1300" b="1" dirty="0" err="1">
                <a:solidFill>
                  <a:schemeClr val="bg1">
                    <a:lumMod val="25000"/>
                  </a:schemeClr>
                </a:solidFill>
              </a:rPr>
              <a:t>phần</a:t>
            </a:r>
            <a:r>
              <a:rPr lang="en-US" sz="1300" b="1" dirty="0">
                <a:solidFill>
                  <a:schemeClr val="bg1">
                    <a:lumMod val="25000"/>
                  </a:schemeClr>
                </a:solidFill>
              </a:rPr>
              <a:t> </a:t>
            </a:r>
            <a:r>
              <a:rPr lang="en-US" sz="1300" b="1" dirty="0" err="1">
                <a:solidFill>
                  <a:schemeClr val="bg1">
                    <a:lumMod val="25000"/>
                  </a:schemeClr>
                </a:solidFill>
              </a:rPr>
              <a:t>cốt</a:t>
            </a:r>
            <a:r>
              <a:rPr lang="en-US" sz="1300" b="1" dirty="0">
                <a:solidFill>
                  <a:schemeClr val="bg1">
                    <a:lumMod val="25000"/>
                  </a:schemeClr>
                </a:solidFill>
              </a:rPr>
              <a:t> </a:t>
            </a:r>
            <a:r>
              <a:rPr lang="en-US" sz="1300" b="1" dirty="0" err="1">
                <a:solidFill>
                  <a:schemeClr val="bg1">
                    <a:lumMod val="25000"/>
                  </a:schemeClr>
                </a:solidFill>
              </a:rPr>
              <a:t>lõi</a:t>
            </a:r>
            <a:r>
              <a:rPr lang="en-US" sz="1300" b="1" dirty="0">
                <a:solidFill>
                  <a:schemeClr val="bg1">
                    <a:lumMod val="25000"/>
                  </a:schemeClr>
                </a:solidFill>
              </a:rPr>
              <a:t> </a:t>
            </a:r>
            <a:r>
              <a:rPr lang="en-US" sz="1300" b="1" dirty="0" err="1">
                <a:solidFill>
                  <a:schemeClr val="bg1">
                    <a:lumMod val="25000"/>
                  </a:schemeClr>
                </a:solidFill>
              </a:rPr>
              <a:t>của</a:t>
            </a:r>
            <a:r>
              <a:rPr lang="en-US" sz="1300" b="1" dirty="0">
                <a:solidFill>
                  <a:schemeClr val="bg1">
                    <a:lumMod val="25000"/>
                  </a:schemeClr>
                </a:solidFill>
              </a:rPr>
              <a:t> Spring </a:t>
            </a:r>
            <a:r>
              <a:rPr lang="vi-VN" sz="1300" b="1" dirty="0">
                <a:solidFill>
                  <a:schemeClr val="bg1">
                    <a:lumMod val="25000"/>
                  </a:schemeClr>
                </a:solidFill>
              </a:rPr>
              <a:t>WebFlux</a:t>
            </a:r>
            <a:endParaRPr lang="en-US" sz="1300" b="1" dirty="0">
              <a:solidFill>
                <a:schemeClr val="bg1">
                  <a:lumMod val="25000"/>
                </a:schemeClr>
              </a:solidFill>
            </a:endParaRPr>
          </a:p>
        </p:txBody>
      </p:sp>
      <p:pic>
        <p:nvPicPr>
          <p:cNvPr id="8194" name="Picture 2" descr="Spring Webflux / Project Reactor Operators">
            <a:extLst>
              <a:ext uri="{FF2B5EF4-FFF2-40B4-BE49-F238E27FC236}">
                <a16:creationId xmlns:a16="http://schemas.microsoft.com/office/drawing/2014/main" id="{D3E9EDB0-520A-E594-4B2D-29F753A03E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4772" y="1565282"/>
            <a:ext cx="3925957" cy="1648766"/>
          </a:xfrm>
          <a:prstGeom prst="rect">
            <a:avLst/>
          </a:prstGeom>
          <a:noFill/>
          <a:extLst>
            <a:ext uri="{909E8E84-426E-40DD-AFC4-6F175D3DCCD1}">
              <a14:hiddenFill xmlns:a14="http://schemas.microsoft.com/office/drawing/2010/main">
                <a:solidFill>
                  <a:srgbClr val="FFFFFF"/>
                </a:solidFill>
              </a14:hiddenFill>
            </a:ext>
          </a:extLst>
        </p:spPr>
      </p:pic>
      <p:sp>
        <p:nvSpPr>
          <p:cNvPr id="10" name="AutoShape 4" descr="Spring Web vs Spring Webflux. Spring Web and Spring Webflux are both… | by  Burak KOCAK | Medium">
            <a:extLst>
              <a:ext uri="{FF2B5EF4-FFF2-40B4-BE49-F238E27FC236}">
                <a16:creationId xmlns:a16="http://schemas.microsoft.com/office/drawing/2014/main" id="{842DB9E3-B813-E728-EA31-055ED4E7B149}"/>
              </a:ext>
            </a:extLst>
          </p:cNvPr>
          <p:cNvSpPr>
            <a:spLocks noChangeAspect="1" noChangeArrowheads="1"/>
          </p:cNvSpPr>
          <p:nvPr/>
        </p:nvSpPr>
        <p:spPr bwMode="auto">
          <a:xfrm>
            <a:off x="4826782" y="2113287"/>
            <a:ext cx="248984" cy="24898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6">
            <a:extLst>
              <a:ext uri="{FF2B5EF4-FFF2-40B4-BE49-F238E27FC236}">
                <a16:creationId xmlns:a16="http://schemas.microsoft.com/office/drawing/2014/main" id="{99EFC112-F6E4-DF47-2E0E-D5BE49F63F55}"/>
              </a:ext>
            </a:extLst>
          </p:cNvPr>
          <p:cNvSpPr>
            <a:spLocks noChangeAspect="1" noChangeArrowheads="1"/>
          </p:cNvSpPr>
          <p:nvPr/>
        </p:nvSpPr>
        <p:spPr bwMode="auto">
          <a:xfrm>
            <a:off x="4979182" y="2265687"/>
            <a:ext cx="248984" cy="24898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Rectangle: Rounded Corners 21">
            <a:extLst>
              <a:ext uri="{FF2B5EF4-FFF2-40B4-BE49-F238E27FC236}">
                <a16:creationId xmlns:a16="http://schemas.microsoft.com/office/drawing/2014/main" id="{05117BB2-ED51-7100-F5B7-29CE6DB88575}"/>
              </a:ext>
            </a:extLst>
          </p:cNvPr>
          <p:cNvSpPr/>
          <p:nvPr/>
        </p:nvSpPr>
        <p:spPr>
          <a:xfrm>
            <a:off x="3942436" y="1086649"/>
            <a:ext cx="2073492" cy="3462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1">
                    <a:lumMod val="25000"/>
                  </a:schemeClr>
                </a:solidFill>
              </a:rPr>
              <a:t>Webapp Bất đồng bộ</a:t>
            </a:r>
            <a:endParaRPr lang="en-US" b="1" dirty="0">
              <a:solidFill>
                <a:schemeClr val="bg1">
                  <a:lumMod val="25000"/>
                </a:schemeClr>
              </a:solidFill>
            </a:endParaRPr>
          </a:p>
        </p:txBody>
      </p:sp>
      <p:sp>
        <p:nvSpPr>
          <p:cNvPr id="26" name="Rectangle: Rounded Corners 25">
            <a:extLst>
              <a:ext uri="{FF2B5EF4-FFF2-40B4-BE49-F238E27FC236}">
                <a16:creationId xmlns:a16="http://schemas.microsoft.com/office/drawing/2014/main" id="{C4C5D0E0-8757-F1BE-996F-86129E59FDE3}"/>
              </a:ext>
            </a:extLst>
          </p:cNvPr>
          <p:cNvSpPr/>
          <p:nvPr/>
        </p:nvSpPr>
        <p:spPr>
          <a:xfrm>
            <a:off x="6685519" y="1006190"/>
            <a:ext cx="1502738" cy="4801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1">
                    <a:lumMod val="25000"/>
                  </a:schemeClr>
                </a:solidFill>
              </a:rPr>
              <a:t>Blocking</a:t>
            </a:r>
            <a:endParaRPr lang="en-US" b="1" dirty="0">
              <a:solidFill>
                <a:schemeClr val="bg1">
                  <a:lumMod val="25000"/>
                </a:schemeClr>
              </a:solidFill>
            </a:endParaRPr>
          </a:p>
        </p:txBody>
      </p:sp>
      <p:pic>
        <p:nvPicPr>
          <p:cNvPr id="28" name="Picture 8" descr="Winzone blog - Sharing knowledge, together we win">
            <a:extLst>
              <a:ext uri="{FF2B5EF4-FFF2-40B4-BE49-F238E27FC236}">
                <a16:creationId xmlns:a16="http://schemas.microsoft.com/office/drawing/2014/main" id="{8E848945-B392-05BE-9C76-564FE80BAF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1173" y="2911151"/>
            <a:ext cx="1127087" cy="704430"/>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a:extLst>
              <a:ext uri="{FF2B5EF4-FFF2-40B4-BE49-F238E27FC236}">
                <a16:creationId xmlns:a16="http://schemas.microsoft.com/office/drawing/2014/main" id="{78E85FB3-5AA8-A0B5-1477-576C2E693900}"/>
              </a:ext>
            </a:extLst>
          </p:cNvPr>
          <p:cNvCxnSpPr>
            <a:cxnSpLocks/>
            <a:stCxn id="2" idx="3"/>
            <a:endCxn id="22" idx="2"/>
          </p:cNvCxnSpPr>
          <p:nvPr/>
        </p:nvCxnSpPr>
        <p:spPr>
          <a:xfrm flipV="1">
            <a:off x="2937012" y="1432882"/>
            <a:ext cx="2042170" cy="681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B1C8B10-2D14-A2F1-3305-52D2B825F4A1}"/>
              </a:ext>
            </a:extLst>
          </p:cNvPr>
          <p:cNvCxnSpPr>
            <a:cxnSpLocks/>
            <a:stCxn id="2" idx="3"/>
            <a:endCxn id="26" idx="1"/>
          </p:cNvCxnSpPr>
          <p:nvPr/>
        </p:nvCxnSpPr>
        <p:spPr>
          <a:xfrm flipV="1">
            <a:off x="2937012" y="1246276"/>
            <a:ext cx="3748507" cy="867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C2531DF-BA31-ADF0-A405-36181D860E77}"/>
              </a:ext>
            </a:extLst>
          </p:cNvPr>
          <p:cNvCxnSpPr>
            <a:cxnSpLocks/>
            <a:stCxn id="2" idx="3"/>
            <a:endCxn id="28" idx="1"/>
          </p:cNvCxnSpPr>
          <p:nvPr/>
        </p:nvCxnSpPr>
        <p:spPr>
          <a:xfrm>
            <a:off x="2937012" y="2114054"/>
            <a:ext cx="1524161" cy="1149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Arrow: Right 36">
            <a:extLst>
              <a:ext uri="{FF2B5EF4-FFF2-40B4-BE49-F238E27FC236}">
                <a16:creationId xmlns:a16="http://schemas.microsoft.com/office/drawing/2014/main" id="{4D712391-F6E5-EA38-D85E-DD96D8BF7CE6}"/>
              </a:ext>
            </a:extLst>
          </p:cNvPr>
          <p:cNvSpPr/>
          <p:nvPr/>
        </p:nvSpPr>
        <p:spPr>
          <a:xfrm>
            <a:off x="3832829" y="2579963"/>
            <a:ext cx="706399" cy="26589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Introduction to Project Reactor - Knoldus Blogs">
            <a:extLst>
              <a:ext uri="{FF2B5EF4-FFF2-40B4-BE49-F238E27FC236}">
                <a16:creationId xmlns:a16="http://schemas.microsoft.com/office/drawing/2014/main" id="{41F10DE4-3ED1-2DBF-ED5B-30C8D6304F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4772" y="1695019"/>
            <a:ext cx="3959532" cy="1482644"/>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1D2AD90D-21F2-76ED-127C-6610244C332D}"/>
              </a:ext>
            </a:extLst>
          </p:cNvPr>
          <p:cNvSpPr/>
          <p:nvPr/>
        </p:nvSpPr>
        <p:spPr>
          <a:xfrm>
            <a:off x="6199245" y="6428676"/>
            <a:ext cx="1814162" cy="40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ServerResponse</a:t>
            </a:r>
            <a:endParaRPr lang="en-US" sz="1200" b="1" dirty="0"/>
          </a:p>
        </p:txBody>
      </p:sp>
      <p:sp>
        <p:nvSpPr>
          <p:cNvPr id="57" name="Rectangle: Rounded Corners 56">
            <a:extLst>
              <a:ext uri="{FF2B5EF4-FFF2-40B4-BE49-F238E27FC236}">
                <a16:creationId xmlns:a16="http://schemas.microsoft.com/office/drawing/2014/main" id="{4BFEAE1E-C089-6E69-2E1B-4C29E2A85A79}"/>
              </a:ext>
            </a:extLst>
          </p:cNvPr>
          <p:cNvSpPr/>
          <p:nvPr/>
        </p:nvSpPr>
        <p:spPr>
          <a:xfrm>
            <a:off x="362777" y="4256407"/>
            <a:ext cx="2893208"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bg1">
                    <a:lumMod val="25000"/>
                  </a:schemeClr>
                </a:solidFill>
              </a:rPr>
              <a:t>8.</a:t>
            </a:r>
            <a:r>
              <a:rPr lang="vi-VN" sz="1300" b="1" dirty="0">
                <a:solidFill>
                  <a:schemeClr val="bg1">
                    <a:lumMod val="25000"/>
                  </a:schemeClr>
                </a:solidFill>
              </a:rPr>
              <a:t>3</a:t>
            </a:r>
            <a:r>
              <a:rPr lang="en-US" sz="1300" b="1" dirty="0">
                <a:solidFill>
                  <a:schemeClr val="bg1">
                    <a:lumMod val="25000"/>
                  </a:schemeClr>
                </a:solidFill>
              </a:rPr>
              <a:t>.6. </a:t>
            </a:r>
            <a:r>
              <a:rPr lang="vi-VN" sz="1300" b="1" dirty="0">
                <a:solidFill>
                  <a:schemeClr val="bg1">
                    <a:lumMod val="25000"/>
                  </a:schemeClr>
                </a:solidFill>
              </a:rPr>
              <a:t>Cơ chế họat động</a:t>
            </a:r>
            <a:r>
              <a:rPr lang="en-US" sz="1300" b="1" dirty="0">
                <a:solidFill>
                  <a:schemeClr val="bg1">
                    <a:lumMod val="25000"/>
                  </a:schemeClr>
                </a:solidFill>
              </a:rPr>
              <a:t>Spring </a:t>
            </a:r>
            <a:r>
              <a:rPr lang="vi-VN" sz="1300" b="1" dirty="0">
                <a:solidFill>
                  <a:schemeClr val="bg1">
                    <a:lumMod val="25000"/>
                  </a:schemeClr>
                </a:solidFill>
              </a:rPr>
              <a:t>WebFlux</a:t>
            </a:r>
            <a:endParaRPr lang="en-US" sz="1300" b="1" dirty="0">
              <a:solidFill>
                <a:schemeClr val="bg1">
                  <a:lumMod val="25000"/>
                </a:schemeClr>
              </a:solidFill>
            </a:endParaRPr>
          </a:p>
        </p:txBody>
      </p:sp>
      <p:sp>
        <p:nvSpPr>
          <p:cNvPr id="3" name="Rectangle: Rounded Corners 2">
            <a:extLst>
              <a:ext uri="{FF2B5EF4-FFF2-40B4-BE49-F238E27FC236}">
                <a16:creationId xmlns:a16="http://schemas.microsoft.com/office/drawing/2014/main" id="{E255D50E-7207-4304-3555-FCAF14932619}"/>
              </a:ext>
            </a:extLst>
          </p:cNvPr>
          <p:cNvSpPr/>
          <p:nvPr/>
        </p:nvSpPr>
        <p:spPr>
          <a:xfrm>
            <a:off x="376766" y="3655770"/>
            <a:ext cx="2893208"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bg1">
                    <a:lumMod val="25000"/>
                  </a:schemeClr>
                </a:solidFill>
              </a:rPr>
              <a:t>8.</a:t>
            </a:r>
            <a:r>
              <a:rPr lang="vi-VN" sz="1300" b="1" dirty="0">
                <a:solidFill>
                  <a:schemeClr val="bg1">
                    <a:lumMod val="25000"/>
                  </a:schemeClr>
                </a:solidFill>
              </a:rPr>
              <a:t>3</a:t>
            </a:r>
            <a:r>
              <a:rPr lang="en-US" sz="1300" b="1" dirty="0">
                <a:solidFill>
                  <a:schemeClr val="bg1">
                    <a:lumMod val="25000"/>
                  </a:schemeClr>
                </a:solidFill>
              </a:rPr>
              <a:t>.5. </a:t>
            </a:r>
            <a:r>
              <a:rPr lang="en-US" sz="1300" b="1" dirty="0" err="1">
                <a:solidFill>
                  <a:schemeClr val="bg1">
                    <a:lumMod val="25000"/>
                  </a:schemeClr>
                </a:solidFill>
              </a:rPr>
              <a:t>Kiến</a:t>
            </a:r>
            <a:r>
              <a:rPr lang="en-US" sz="1300" b="1" dirty="0">
                <a:solidFill>
                  <a:schemeClr val="bg1">
                    <a:lumMod val="25000"/>
                  </a:schemeClr>
                </a:solidFill>
              </a:rPr>
              <a:t> </a:t>
            </a:r>
            <a:r>
              <a:rPr lang="en-US" sz="1300" b="1" dirty="0" err="1">
                <a:solidFill>
                  <a:schemeClr val="bg1">
                    <a:lumMod val="25000"/>
                  </a:schemeClr>
                </a:solidFill>
              </a:rPr>
              <a:t>trúc</a:t>
            </a:r>
            <a:r>
              <a:rPr lang="en-US" sz="1300" b="1" dirty="0">
                <a:solidFill>
                  <a:schemeClr val="bg1">
                    <a:lumMod val="25000"/>
                  </a:schemeClr>
                </a:solidFill>
              </a:rPr>
              <a:t> </a:t>
            </a:r>
            <a:r>
              <a:rPr lang="en-US" sz="1300" b="1" dirty="0" err="1">
                <a:solidFill>
                  <a:schemeClr val="bg1">
                    <a:lumMod val="25000"/>
                  </a:schemeClr>
                </a:solidFill>
              </a:rPr>
              <a:t>của</a:t>
            </a:r>
            <a:r>
              <a:rPr lang="en-US" sz="1300" b="1" dirty="0">
                <a:solidFill>
                  <a:schemeClr val="bg1">
                    <a:lumMod val="25000"/>
                  </a:schemeClr>
                </a:solidFill>
              </a:rPr>
              <a:t> Spring </a:t>
            </a:r>
            <a:r>
              <a:rPr lang="vi-VN" sz="1300" b="1" dirty="0">
                <a:solidFill>
                  <a:schemeClr val="bg1">
                    <a:lumMod val="25000"/>
                  </a:schemeClr>
                </a:solidFill>
              </a:rPr>
              <a:t>WebFlux</a:t>
            </a:r>
            <a:endParaRPr lang="en-US" sz="1300" b="1" dirty="0">
              <a:solidFill>
                <a:schemeClr val="bg1">
                  <a:lumMod val="25000"/>
                </a:schemeClr>
              </a:solidFill>
            </a:endParaRPr>
          </a:p>
        </p:txBody>
      </p:sp>
    </p:spTree>
    <p:extLst>
      <p:ext uri="{BB962C8B-B14F-4D97-AF65-F5344CB8AC3E}">
        <p14:creationId xmlns:p14="http://schemas.microsoft.com/office/powerpoint/2010/main" val="40322637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194"/>
                                        </p:tgtEl>
                                        <p:attrNameLst>
                                          <p:attrName>style.visibility</p:attrName>
                                        </p:attrNameLst>
                                      </p:cBhvr>
                                      <p:to>
                                        <p:strVal val="visible"/>
                                      </p:to>
                                    </p:set>
                                    <p:animEffect transition="in" filter="fade">
                                      <p:cBhvr>
                                        <p:cTn id="27" dur="500"/>
                                        <p:tgtEl>
                                          <p:spTgt spid="819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par>
                                <p:cTn id="45" presetID="10" presetClass="entr" presetSubtype="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8196"/>
                                        </p:tgtEl>
                                        <p:attrNameLst>
                                          <p:attrName>style.visibility</p:attrName>
                                        </p:attrNameLst>
                                      </p:cBhvr>
                                      <p:to>
                                        <p:strVal val="visible"/>
                                      </p:to>
                                    </p:set>
                                    <p:animEffect transition="in" filter="barn(inVertical)">
                                      <p:cBhvr>
                                        <p:cTn id="52" dur="500"/>
                                        <p:tgtEl>
                                          <p:spTgt spid="8196"/>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barn(inVertical)">
                                      <p:cBhvr>
                                        <p:cTn id="5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animBg="1"/>
      <p:bldP spid="12" grpId="0" animBg="1"/>
      <p:bldP spid="13" grpId="0" animBg="1"/>
      <p:bldP spid="22" grpId="0" animBg="1"/>
      <p:bldP spid="26" grpId="0" animBg="1"/>
      <p:bldP spid="37" grpId="0" animBg="1"/>
      <p:bldP spid="57" grpId="0" animBg="1"/>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6B618A67-B323-8ED1-6397-374AA6FB64E0}"/>
              </a:ext>
            </a:extLst>
          </p:cNvPr>
          <p:cNvSpPr/>
          <p:nvPr/>
        </p:nvSpPr>
        <p:spPr>
          <a:xfrm>
            <a:off x="3958437" y="619668"/>
            <a:ext cx="975275" cy="31490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Google Shape;209;p31"/>
          <p:cNvSpPr/>
          <p:nvPr/>
        </p:nvSpPr>
        <p:spPr>
          <a:xfrm>
            <a:off x="-2870692" y="-679900"/>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Encode Sans"/>
              <a:ea typeface="Encode Sans"/>
              <a:cs typeface="Encode Sans"/>
              <a:sym typeface="Encode Sans"/>
            </a:endParaRPr>
          </a:p>
        </p:txBody>
      </p:sp>
      <p:sp>
        <p:nvSpPr>
          <p:cNvPr id="6" name="Google Shape;202;p30">
            <a:extLst>
              <a:ext uri="{FF2B5EF4-FFF2-40B4-BE49-F238E27FC236}">
                <a16:creationId xmlns:a16="http://schemas.microsoft.com/office/drawing/2014/main" id="{82AF0544-B94B-23B5-682A-0580198CC341}"/>
              </a:ext>
            </a:extLst>
          </p:cNvPr>
          <p:cNvSpPr txBox="1">
            <a:spLocks noGrp="1"/>
          </p:cNvSpPr>
          <p:nvPr>
            <p:ph type="title"/>
          </p:nvPr>
        </p:nvSpPr>
        <p:spPr>
          <a:xfrm>
            <a:off x="3549190" y="1118393"/>
            <a:ext cx="5594810" cy="141270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500" b="1" dirty="0">
                <a:latin typeface="Calibri" panose="020F0502020204030204" pitchFamily="34" charset="0"/>
                <a:ea typeface="Calibri" panose="020F0502020204030204" pitchFamily="34" charset="0"/>
                <a:cs typeface="Calibri" panose="020F0502020204030204" pitchFamily="34" charset="0"/>
              </a:rPr>
              <a:t>PHÂN TÍCH VÀ ĐÁNH GIÁ CÁC TÍNH NĂNG, HIỆU SUẤT VÀ SỰ PHÙ HỢP CỦA CÁC THƯ VIỆN LẬP TRÌNH REACTIVE</a:t>
            </a:r>
            <a:endParaRPr lang="vi-VN" sz="3500" b="1" dirty="0">
              <a:latin typeface="Calibri" panose="020F0502020204030204" pitchFamily="34" charset="0"/>
              <a:ea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A666335A-AF36-7C31-01AC-B41AF09B08AC}"/>
              </a:ext>
            </a:extLst>
          </p:cNvPr>
          <p:cNvSpPr txBox="1"/>
          <p:nvPr/>
        </p:nvSpPr>
        <p:spPr>
          <a:xfrm>
            <a:off x="6156121" y="336614"/>
            <a:ext cx="3236929" cy="276999"/>
          </a:xfrm>
          <a:prstGeom prst="rect">
            <a:avLst/>
          </a:prstGeom>
          <a:noFill/>
        </p:spPr>
        <p:txBody>
          <a:bodyPr wrap="square">
            <a:spAutoFit/>
          </a:bodyPr>
          <a:lstStyle/>
          <a:p>
            <a:pPr algn="ctr" rtl="0">
              <a:spcBef>
                <a:spcPts val="0"/>
              </a:spcBef>
              <a:spcAft>
                <a:spcPts val="0"/>
              </a:spcAft>
            </a:pPr>
            <a:r>
              <a:rPr lang="vi-VN" sz="1200" b="1" i="0" u="none" strike="noStrike" dirty="0">
                <a:solidFill>
                  <a:schemeClr val="bg1">
                    <a:lumMod val="50000"/>
                  </a:schemeClr>
                </a:solidFill>
                <a:effectLst/>
                <a:latin typeface="Arial" panose="020B0604020202020204" pitchFamily="34" charset="0"/>
              </a:rPr>
              <a:t>GVHD: THS.LÊ HUỲNH PHƯỚC</a:t>
            </a:r>
            <a:endParaRPr lang="vi-VN" sz="1200" b="1" dirty="0">
              <a:solidFill>
                <a:schemeClr val="bg1">
                  <a:lumMod val="50000"/>
                </a:schemeClr>
              </a:solidFill>
              <a:effectLst/>
            </a:endParaRPr>
          </a:p>
        </p:txBody>
      </p:sp>
      <p:sp>
        <p:nvSpPr>
          <p:cNvPr id="12" name="Google Shape;171;p28">
            <a:extLst>
              <a:ext uri="{FF2B5EF4-FFF2-40B4-BE49-F238E27FC236}">
                <a16:creationId xmlns:a16="http://schemas.microsoft.com/office/drawing/2014/main" id="{1D9C1BBA-D935-A696-1C74-7B9F3E6CC021}"/>
              </a:ext>
            </a:extLst>
          </p:cNvPr>
          <p:cNvSpPr txBox="1">
            <a:spLocks/>
          </p:cNvSpPr>
          <p:nvPr/>
        </p:nvSpPr>
        <p:spPr>
          <a:xfrm>
            <a:off x="3948190" y="585949"/>
            <a:ext cx="975275" cy="3485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1pPr>
            <a:lvl2pPr marL="914400" marR="0" lvl="1"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2pPr>
            <a:lvl3pPr marL="1371600" marR="0" lvl="2"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3pPr>
            <a:lvl4pPr marL="1828800" marR="0" lvl="3"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4pPr>
            <a:lvl5pPr marL="2286000" marR="0" lvl="4"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5pPr>
            <a:lvl6pPr marL="2743200" marR="0" lvl="5"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6pPr>
            <a:lvl7pPr marL="3200400" marR="0" lvl="6"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7pPr>
            <a:lvl8pPr marL="3657600" marR="0" lvl="7"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8pPr>
            <a:lvl9pPr marL="4114800" marR="0" lvl="8"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9pPr>
          </a:lstStyle>
          <a:p>
            <a:pPr marL="0" indent="0" algn="ctr">
              <a:buFont typeface="Assistant"/>
              <a:buNone/>
            </a:pPr>
            <a:r>
              <a:rPr lang="en-US" sz="1400" b="1" u="sng" dirty="0">
                <a:latin typeface="Calibri" panose="020F0502020204030204" pitchFamily="34" charset="0"/>
                <a:ea typeface="Calibri" panose="020F0502020204030204" pitchFamily="34" charset="0"/>
                <a:cs typeface="Calibri" panose="020F0502020204030204" pitchFamily="34" charset="0"/>
              </a:rPr>
              <a:t>ĐỀ TÀI: 21 </a:t>
            </a:r>
          </a:p>
        </p:txBody>
      </p:sp>
      <p:pic>
        <p:nvPicPr>
          <p:cNvPr id="9230" name="Picture 14" descr="Knowledge Iconixar Gradient icon">
            <a:extLst>
              <a:ext uri="{FF2B5EF4-FFF2-40B4-BE49-F238E27FC236}">
                <a16:creationId xmlns:a16="http://schemas.microsoft.com/office/drawing/2014/main" id="{915C74FF-527F-7C89-5A3B-F46DF23E18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45" y="1075733"/>
            <a:ext cx="2775116" cy="2775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6082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818110" y="19091"/>
            <a:ext cx="5814300" cy="475853"/>
          </a:xfrm>
          <a:prstGeom prst="rect">
            <a:avLst/>
          </a:prstGeom>
        </p:spPr>
        <p:txBody>
          <a:bodyPr spcFirstLastPara="1" wrap="square" lIns="91425" tIns="91425" rIns="91425" bIns="91425" anchor="t" anchorCtr="0">
            <a:noAutofit/>
          </a:bodyPr>
          <a:lstStyle/>
          <a:p>
            <a:r>
              <a:rPr lang="en-US" sz="2800" b="1" dirty="0">
                <a:latin typeface="Calibri" panose="020F0502020204030204" pitchFamily="34" charset="0"/>
                <a:ea typeface="Calibri" panose="020F0502020204030204" pitchFamily="34" charset="0"/>
                <a:cs typeface="Calibri" panose="020F0502020204030204" pitchFamily="34" charset="0"/>
              </a:rPr>
              <a:t>CÁC THÀNH PHẦN CỐT LÕI CỦA </a:t>
            </a:r>
            <a:r>
              <a:rPr lang="vi-VN" sz="2800" b="1" dirty="0">
                <a:latin typeface="Calibri" panose="020F0502020204030204" pitchFamily="34" charset="0"/>
                <a:ea typeface="Calibri" panose="020F0502020204030204" pitchFamily="34" charset="0"/>
                <a:cs typeface="Calibri" panose="020F0502020204030204" pitchFamily="34" charset="0"/>
              </a:rPr>
              <a:t>SPRING WEBFLUX</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128456" y="197177"/>
            <a:ext cx="1056568"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500" dirty="0"/>
              <a:t>8</a:t>
            </a:r>
            <a:r>
              <a:rPr lang="en" sz="2500" dirty="0"/>
              <a:t>.</a:t>
            </a:r>
            <a:r>
              <a:rPr lang="en-US" sz="2500" dirty="0"/>
              <a:t>3.4</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sp>
        <p:nvSpPr>
          <p:cNvPr id="4" name="AutoShape 6" descr="RxJava: Multi-Threading in Android | by Satya Pavan Kantamani | Better  Programming">
            <a:extLst>
              <a:ext uri="{FF2B5EF4-FFF2-40B4-BE49-F238E27FC236}">
                <a16:creationId xmlns:a16="http://schemas.microsoft.com/office/drawing/2014/main" id="{C670FAAF-E574-8EFC-279C-9DBBD006C200}"/>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7" name="Google Shape;173;p28">
            <a:extLst>
              <a:ext uri="{FF2B5EF4-FFF2-40B4-BE49-F238E27FC236}">
                <a16:creationId xmlns:a16="http://schemas.microsoft.com/office/drawing/2014/main" id="{66AF7125-0CC9-850D-A945-B57E90111D71}"/>
              </a:ext>
            </a:extLst>
          </p:cNvPr>
          <p:cNvGraphicFramePr/>
          <p:nvPr/>
        </p:nvGraphicFramePr>
        <p:xfrm>
          <a:off x="687353" y="1641381"/>
          <a:ext cx="282928" cy="1709163"/>
        </p:xfrm>
        <a:graphic>
          <a:graphicData uri="http://schemas.openxmlformats.org/drawingml/2006/table">
            <a:tbl>
              <a:tblPr>
                <a:tableStyleId>{3C2FFA5D-87B4-456A-9821-1D502468CF0F}</a:tableStyleId>
              </a:tblPr>
              <a:tblGrid>
                <a:gridCol w="282928">
                  <a:extLst>
                    <a:ext uri="{9D8B030D-6E8A-4147-A177-3AD203B41FA5}">
                      <a16:colId xmlns:a16="http://schemas.microsoft.com/office/drawing/2014/main" val="20000"/>
                    </a:ext>
                  </a:extLst>
                </a:gridCol>
              </a:tblGrid>
              <a:tr h="1709163">
                <a:tc>
                  <a:txBody>
                    <a:bodyPr/>
                    <a:lstStyle/>
                    <a:p>
                      <a:pPr marL="0" lvl="0" indent="0" algn="r" rtl="0">
                        <a:spcBef>
                          <a:spcPts val="0"/>
                        </a:spcBef>
                        <a:spcAft>
                          <a:spcPts val="0"/>
                        </a:spcAft>
                        <a:buNone/>
                      </a:pPr>
                      <a:endParaRPr sz="1000" b="1" u="sng" dirty="0">
                        <a:solidFill>
                          <a:schemeClr val="dk1"/>
                        </a:solidFill>
                        <a:latin typeface="Assistant"/>
                        <a:ea typeface="Assistant"/>
                        <a:cs typeface="Assistant"/>
                        <a:sym typeface="Assistant"/>
                      </a:endParaRPr>
                    </a:p>
                  </a:txBody>
                  <a:tcPr marL="91425" marR="91425" marT="91425" marB="91425"/>
                </a:tc>
                <a:extLst>
                  <a:ext uri="{0D108BD9-81ED-4DB2-BD59-A6C34878D82A}">
                    <a16:rowId xmlns:a16="http://schemas.microsoft.com/office/drawing/2014/main" val="10000"/>
                  </a:ext>
                </a:extLst>
              </a:tr>
            </a:tbl>
          </a:graphicData>
        </a:graphic>
      </p:graphicFrame>
      <p:sp>
        <p:nvSpPr>
          <p:cNvPr id="9" name="Google Shape;285;p34">
            <a:extLst>
              <a:ext uri="{FF2B5EF4-FFF2-40B4-BE49-F238E27FC236}">
                <a16:creationId xmlns:a16="http://schemas.microsoft.com/office/drawing/2014/main" id="{B84C2482-9564-00C8-D812-006D7D9CC6C9}"/>
              </a:ext>
            </a:extLst>
          </p:cNvPr>
          <p:cNvSpPr txBox="1">
            <a:spLocks/>
          </p:cNvSpPr>
          <p:nvPr/>
        </p:nvSpPr>
        <p:spPr>
          <a:xfrm>
            <a:off x="705975" y="1671168"/>
            <a:ext cx="2748344"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8</a:t>
            </a:r>
            <a:r>
              <a:rPr lang="en-US" sz="1800" b="1" dirty="0">
                <a:latin typeface="Calibri" panose="020F0502020204030204" pitchFamily="34" charset="0"/>
                <a:ea typeface="Calibri" panose="020F0502020204030204" pitchFamily="34" charset="0"/>
                <a:cs typeface="Calibri" panose="020F0502020204030204" pitchFamily="34" charset="0"/>
              </a:rPr>
              <a:t>.3.4.1 OBSERVABLES</a:t>
            </a:r>
          </a:p>
        </p:txBody>
      </p:sp>
      <p:sp>
        <p:nvSpPr>
          <p:cNvPr id="10" name="Google Shape;285;p34">
            <a:extLst>
              <a:ext uri="{FF2B5EF4-FFF2-40B4-BE49-F238E27FC236}">
                <a16:creationId xmlns:a16="http://schemas.microsoft.com/office/drawing/2014/main" id="{9DCB03F7-AE6A-2F63-390F-17FBF9B0B9D9}"/>
              </a:ext>
            </a:extLst>
          </p:cNvPr>
          <p:cNvSpPr txBox="1">
            <a:spLocks/>
          </p:cNvSpPr>
          <p:nvPr/>
        </p:nvSpPr>
        <p:spPr>
          <a:xfrm>
            <a:off x="589637" y="2113808"/>
            <a:ext cx="2748344"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8</a:t>
            </a:r>
            <a:r>
              <a:rPr lang="en-US" sz="1800" b="1" dirty="0">
                <a:latin typeface="Calibri" panose="020F0502020204030204" pitchFamily="34" charset="0"/>
                <a:ea typeface="Calibri" panose="020F0502020204030204" pitchFamily="34" charset="0"/>
                <a:cs typeface="Calibri" panose="020F0502020204030204" pitchFamily="34" charset="0"/>
              </a:rPr>
              <a:t>.3.4.2 OBSERVERS</a:t>
            </a:r>
          </a:p>
        </p:txBody>
      </p:sp>
      <p:sp>
        <p:nvSpPr>
          <p:cNvPr id="14" name="Google Shape;285;p34">
            <a:extLst>
              <a:ext uri="{FF2B5EF4-FFF2-40B4-BE49-F238E27FC236}">
                <a16:creationId xmlns:a16="http://schemas.microsoft.com/office/drawing/2014/main" id="{C7F8D278-00B8-72ED-4870-33E29E4321B1}"/>
              </a:ext>
            </a:extLst>
          </p:cNvPr>
          <p:cNvSpPr txBox="1">
            <a:spLocks/>
          </p:cNvSpPr>
          <p:nvPr/>
        </p:nvSpPr>
        <p:spPr>
          <a:xfrm>
            <a:off x="620503" y="2894163"/>
            <a:ext cx="2748344"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8</a:t>
            </a:r>
            <a:r>
              <a:rPr lang="en-US" sz="1800" b="1" dirty="0">
                <a:latin typeface="Calibri" panose="020F0502020204030204" pitchFamily="34" charset="0"/>
                <a:ea typeface="Calibri" panose="020F0502020204030204" pitchFamily="34" charset="0"/>
                <a:cs typeface="Calibri" panose="020F0502020204030204" pitchFamily="34" charset="0"/>
              </a:rPr>
              <a:t>.3.4.</a:t>
            </a:r>
            <a:r>
              <a:rPr lang="vi-VN" sz="1800" b="1" dirty="0">
                <a:latin typeface="Calibri" panose="020F0502020204030204" pitchFamily="34" charset="0"/>
                <a:ea typeface="Calibri" panose="020F0502020204030204" pitchFamily="34" charset="0"/>
                <a:cs typeface="Calibri" panose="020F0502020204030204" pitchFamily="34" charset="0"/>
              </a:rPr>
              <a:t>4</a:t>
            </a:r>
            <a:r>
              <a:rPr lang="en-US" sz="1800" b="1" dirty="0">
                <a:latin typeface="Calibri" panose="020F0502020204030204" pitchFamily="34" charset="0"/>
                <a:ea typeface="Calibri" panose="020F0502020204030204" pitchFamily="34" charset="0"/>
                <a:cs typeface="Calibri" panose="020F0502020204030204" pitchFamily="34" charset="0"/>
              </a:rPr>
              <a:t> SCHEDULERS</a:t>
            </a:r>
          </a:p>
        </p:txBody>
      </p:sp>
      <p:pic>
        <p:nvPicPr>
          <p:cNvPr id="9218" name="Picture 2" descr="Spring Boot WebFlux | Project setup &amp; understanding Mono &amp; Flux Internal  Workflow | JavaTechie - YouTube">
            <a:extLst>
              <a:ext uri="{FF2B5EF4-FFF2-40B4-BE49-F238E27FC236}">
                <a16:creationId xmlns:a16="http://schemas.microsoft.com/office/drawing/2014/main" id="{14579CF0-8095-20CB-C6C5-9D7FD6E74D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9752" y="1381849"/>
            <a:ext cx="5362161" cy="3016216"/>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285;p34">
            <a:extLst>
              <a:ext uri="{FF2B5EF4-FFF2-40B4-BE49-F238E27FC236}">
                <a16:creationId xmlns:a16="http://schemas.microsoft.com/office/drawing/2014/main" id="{78807FD2-4B2F-5389-E6F2-D5C58A8C7A55}"/>
              </a:ext>
            </a:extLst>
          </p:cNvPr>
          <p:cNvSpPr txBox="1">
            <a:spLocks/>
          </p:cNvSpPr>
          <p:nvPr/>
        </p:nvSpPr>
        <p:spPr>
          <a:xfrm>
            <a:off x="605070" y="2495959"/>
            <a:ext cx="2748344"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8</a:t>
            </a:r>
            <a:r>
              <a:rPr lang="en-US" sz="1800" b="1" dirty="0">
                <a:latin typeface="Calibri" panose="020F0502020204030204" pitchFamily="34" charset="0"/>
                <a:ea typeface="Calibri" panose="020F0502020204030204" pitchFamily="34" charset="0"/>
                <a:cs typeface="Calibri" panose="020F0502020204030204" pitchFamily="34" charset="0"/>
              </a:rPr>
              <a:t>.3.4.</a:t>
            </a:r>
            <a:r>
              <a:rPr lang="vi-VN" sz="1800" b="1" dirty="0">
                <a:latin typeface="Calibri" panose="020F0502020204030204" pitchFamily="34" charset="0"/>
                <a:ea typeface="Calibri" panose="020F0502020204030204" pitchFamily="34" charset="0"/>
                <a:cs typeface="Calibri" panose="020F0502020204030204" pitchFamily="34" charset="0"/>
              </a:rPr>
              <a:t>3 OPERATORS</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24356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 calcmode="lin" valueType="num">
                                      <p:cBhvr>
                                        <p:cTn id="15" dur="1000" fill="hold"/>
                                        <p:tgtEl>
                                          <p:spTgt spid="7"/>
                                        </p:tgtEl>
                                        <p:attrNameLst>
                                          <p:attrName>style.rotation</p:attrName>
                                        </p:attrNameLst>
                                      </p:cBhvr>
                                      <p:tavLst>
                                        <p:tav tm="0">
                                          <p:val>
                                            <p:fltVal val="90"/>
                                          </p:val>
                                        </p:tav>
                                        <p:tav tm="100000">
                                          <p:val>
                                            <p:fltVal val="0"/>
                                          </p:val>
                                        </p:tav>
                                      </p:tavLst>
                                    </p:anim>
                                    <p:animEffect transition="in" filter="fade">
                                      <p:cBhvr>
                                        <p:cTn id="16" dur="1000"/>
                                        <p:tgtEl>
                                          <p:spTgt spid="7"/>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1000" fill="hold"/>
                                        <p:tgtEl>
                                          <p:spTgt spid="14"/>
                                        </p:tgtEl>
                                        <p:attrNameLst>
                                          <p:attrName>ppt_w</p:attrName>
                                        </p:attrNameLst>
                                      </p:cBhvr>
                                      <p:tavLst>
                                        <p:tav tm="0">
                                          <p:val>
                                            <p:fltVal val="0"/>
                                          </p:val>
                                        </p:tav>
                                        <p:tav tm="100000">
                                          <p:val>
                                            <p:strVal val="#ppt_w"/>
                                          </p:val>
                                        </p:tav>
                                      </p:tavLst>
                                    </p:anim>
                                    <p:anim calcmode="lin" valueType="num">
                                      <p:cBhvr>
                                        <p:cTn id="32" dur="1000" fill="hold"/>
                                        <p:tgtEl>
                                          <p:spTgt spid="14"/>
                                        </p:tgtEl>
                                        <p:attrNameLst>
                                          <p:attrName>ppt_h</p:attrName>
                                        </p:attrNameLst>
                                      </p:cBhvr>
                                      <p:tavLst>
                                        <p:tav tm="0">
                                          <p:val>
                                            <p:fltVal val="0"/>
                                          </p:val>
                                        </p:tav>
                                        <p:tav tm="100000">
                                          <p:val>
                                            <p:strVal val="#ppt_h"/>
                                          </p:val>
                                        </p:tav>
                                      </p:tavLst>
                                    </p:anim>
                                    <p:anim calcmode="lin" valueType="num">
                                      <p:cBhvr>
                                        <p:cTn id="33" dur="1000" fill="hold"/>
                                        <p:tgtEl>
                                          <p:spTgt spid="14"/>
                                        </p:tgtEl>
                                        <p:attrNameLst>
                                          <p:attrName>style.rotation</p:attrName>
                                        </p:attrNameLst>
                                      </p:cBhvr>
                                      <p:tavLst>
                                        <p:tav tm="0">
                                          <p:val>
                                            <p:fltVal val="90"/>
                                          </p:val>
                                        </p:tav>
                                        <p:tav tm="100000">
                                          <p:val>
                                            <p:fltVal val="0"/>
                                          </p:val>
                                        </p:tav>
                                      </p:tavLst>
                                    </p:anim>
                                    <p:animEffect transition="in" filter="fade">
                                      <p:cBhvr>
                                        <p:cTn id="34" dur="1000"/>
                                        <p:tgtEl>
                                          <p:spTgt spid="14"/>
                                        </p:tgtEl>
                                      </p:cBhvr>
                                    </p:animEffect>
                                  </p:childTnLst>
                                </p:cTn>
                              </p:par>
                              <p:par>
                                <p:cTn id="35" presetID="31" presetClass="entr" presetSubtype="0" fill="hold" nodeType="withEffect">
                                  <p:stCondLst>
                                    <p:cond delay="0"/>
                                  </p:stCondLst>
                                  <p:childTnLst>
                                    <p:set>
                                      <p:cBhvr>
                                        <p:cTn id="36" dur="1" fill="hold">
                                          <p:stCondLst>
                                            <p:cond delay="0"/>
                                          </p:stCondLst>
                                        </p:cTn>
                                        <p:tgtEl>
                                          <p:spTgt spid="9218"/>
                                        </p:tgtEl>
                                        <p:attrNameLst>
                                          <p:attrName>style.visibility</p:attrName>
                                        </p:attrNameLst>
                                      </p:cBhvr>
                                      <p:to>
                                        <p:strVal val="visible"/>
                                      </p:to>
                                    </p:set>
                                    <p:anim calcmode="lin" valueType="num">
                                      <p:cBhvr>
                                        <p:cTn id="37" dur="1000" fill="hold"/>
                                        <p:tgtEl>
                                          <p:spTgt spid="9218"/>
                                        </p:tgtEl>
                                        <p:attrNameLst>
                                          <p:attrName>ppt_w</p:attrName>
                                        </p:attrNameLst>
                                      </p:cBhvr>
                                      <p:tavLst>
                                        <p:tav tm="0">
                                          <p:val>
                                            <p:fltVal val="0"/>
                                          </p:val>
                                        </p:tav>
                                        <p:tav tm="100000">
                                          <p:val>
                                            <p:strVal val="#ppt_w"/>
                                          </p:val>
                                        </p:tav>
                                      </p:tavLst>
                                    </p:anim>
                                    <p:anim calcmode="lin" valueType="num">
                                      <p:cBhvr>
                                        <p:cTn id="38" dur="1000" fill="hold"/>
                                        <p:tgtEl>
                                          <p:spTgt spid="9218"/>
                                        </p:tgtEl>
                                        <p:attrNameLst>
                                          <p:attrName>ppt_h</p:attrName>
                                        </p:attrNameLst>
                                      </p:cBhvr>
                                      <p:tavLst>
                                        <p:tav tm="0">
                                          <p:val>
                                            <p:fltVal val="0"/>
                                          </p:val>
                                        </p:tav>
                                        <p:tav tm="100000">
                                          <p:val>
                                            <p:strVal val="#ppt_h"/>
                                          </p:val>
                                        </p:tav>
                                      </p:tavLst>
                                    </p:anim>
                                    <p:anim calcmode="lin" valueType="num">
                                      <p:cBhvr>
                                        <p:cTn id="39" dur="1000" fill="hold"/>
                                        <p:tgtEl>
                                          <p:spTgt spid="9218"/>
                                        </p:tgtEl>
                                        <p:attrNameLst>
                                          <p:attrName>style.rotation</p:attrName>
                                        </p:attrNameLst>
                                      </p:cBhvr>
                                      <p:tavLst>
                                        <p:tav tm="0">
                                          <p:val>
                                            <p:fltVal val="90"/>
                                          </p:val>
                                        </p:tav>
                                        <p:tav tm="100000">
                                          <p:val>
                                            <p:fltVal val="0"/>
                                          </p:val>
                                        </p:tav>
                                      </p:tavLst>
                                    </p:anim>
                                    <p:animEffect transition="in" filter="fade">
                                      <p:cBhvr>
                                        <p:cTn id="40" dur="1000"/>
                                        <p:tgtEl>
                                          <p:spTgt spid="9218"/>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p:cTn id="43" dur="1000" fill="hold"/>
                                        <p:tgtEl>
                                          <p:spTgt spid="2"/>
                                        </p:tgtEl>
                                        <p:attrNameLst>
                                          <p:attrName>ppt_w</p:attrName>
                                        </p:attrNameLst>
                                      </p:cBhvr>
                                      <p:tavLst>
                                        <p:tav tm="0">
                                          <p:val>
                                            <p:fltVal val="0"/>
                                          </p:val>
                                        </p:tav>
                                        <p:tav tm="100000">
                                          <p:val>
                                            <p:strVal val="#ppt_w"/>
                                          </p:val>
                                        </p:tav>
                                      </p:tavLst>
                                    </p:anim>
                                    <p:anim calcmode="lin" valueType="num">
                                      <p:cBhvr>
                                        <p:cTn id="44" dur="1000" fill="hold"/>
                                        <p:tgtEl>
                                          <p:spTgt spid="2"/>
                                        </p:tgtEl>
                                        <p:attrNameLst>
                                          <p:attrName>ppt_h</p:attrName>
                                        </p:attrNameLst>
                                      </p:cBhvr>
                                      <p:tavLst>
                                        <p:tav tm="0">
                                          <p:val>
                                            <p:fltVal val="0"/>
                                          </p:val>
                                        </p:tav>
                                        <p:tav tm="100000">
                                          <p:val>
                                            <p:strVal val="#ppt_h"/>
                                          </p:val>
                                        </p:tav>
                                      </p:tavLst>
                                    </p:anim>
                                    <p:anim calcmode="lin" valueType="num">
                                      <p:cBhvr>
                                        <p:cTn id="45" dur="1000" fill="hold"/>
                                        <p:tgtEl>
                                          <p:spTgt spid="2"/>
                                        </p:tgtEl>
                                        <p:attrNameLst>
                                          <p:attrName>style.rotation</p:attrName>
                                        </p:attrNameLst>
                                      </p:cBhvr>
                                      <p:tavLst>
                                        <p:tav tm="0">
                                          <p:val>
                                            <p:fltVal val="90"/>
                                          </p:val>
                                        </p:tav>
                                        <p:tav tm="100000">
                                          <p:val>
                                            <p:fltVal val="0"/>
                                          </p:val>
                                        </p:tav>
                                      </p:tavLst>
                                    </p:anim>
                                    <p:animEffect transition="in" filter="fade">
                                      <p:cBhvr>
                                        <p:cTn id="4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P spid="14" grpId="0"/>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783154" y="45193"/>
            <a:ext cx="6360846" cy="475853"/>
          </a:xfrm>
          <a:prstGeom prst="rect">
            <a:avLst/>
          </a:prstGeom>
        </p:spPr>
        <p:txBody>
          <a:bodyPr spcFirstLastPara="1" wrap="square" lIns="91425" tIns="91425" rIns="91425" bIns="91425" anchor="t" anchorCtr="0">
            <a:noAutofit/>
          </a:bodyPr>
          <a:lstStyle/>
          <a:p>
            <a:r>
              <a:rPr lang="vi-VN" sz="2800" b="1" dirty="0">
                <a:latin typeface="Calibri" panose="020F0502020204030204" pitchFamily="34" charset="0"/>
                <a:ea typeface="Calibri" panose="020F0502020204030204" pitchFamily="34" charset="0"/>
                <a:cs typeface="Calibri" panose="020F0502020204030204" pitchFamily="34" charset="0"/>
              </a:rPr>
              <a:t>OBSERVABLE T</a:t>
            </a:r>
            <a:r>
              <a:rPr lang="en-US" sz="2800" b="1" dirty="0">
                <a:latin typeface="Calibri" panose="020F0502020204030204" pitchFamily="34" charset="0"/>
                <a:ea typeface="Calibri" panose="020F0502020204030204" pitchFamily="34" charset="0"/>
                <a:cs typeface="Calibri" panose="020F0502020204030204" pitchFamily="34" charset="0"/>
              </a:rPr>
              <a:t>R</a:t>
            </a:r>
            <a:r>
              <a:rPr lang="vi-VN" sz="2800" b="1" dirty="0">
                <a:latin typeface="Calibri" panose="020F0502020204030204" pitchFamily="34" charset="0"/>
                <a:ea typeface="Calibri" panose="020F0502020204030204" pitchFamily="34" charset="0"/>
                <a:cs typeface="Calibri" panose="020F0502020204030204" pitchFamily="34" charset="0"/>
              </a:rPr>
              <a:t>ONG SPRINGWEBFLUX</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1937562" y="203719"/>
            <a:ext cx="1218616"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000" b="1" dirty="0">
                <a:latin typeface="Calibri" panose="020F0502020204030204" pitchFamily="34" charset="0"/>
                <a:ea typeface="Calibri" panose="020F0502020204030204" pitchFamily="34" charset="0"/>
                <a:cs typeface="Calibri" panose="020F0502020204030204" pitchFamily="34" charset="0"/>
              </a:rPr>
              <a:t>8</a:t>
            </a:r>
            <a:r>
              <a:rPr lang="en-US" sz="2000" b="1" dirty="0">
                <a:latin typeface="Calibri" panose="020F0502020204030204" pitchFamily="34" charset="0"/>
                <a:ea typeface="Calibri" panose="020F0502020204030204" pitchFamily="34" charset="0"/>
                <a:cs typeface="Calibri" panose="020F0502020204030204" pitchFamily="34" charset="0"/>
              </a:rPr>
              <a:t>.3.4</a:t>
            </a:r>
            <a:r>
              <a:rPr lang="vi-VN" sz="2000" b="1" dirty="0">
                <a:latin typeface="Calibri" panose="020F0502020204030204" pitchFamily="34" charset="0"/>
                <a:ea typeface="Calibri" panose="020F0502020204030204" pitchFamily="34" charset="0"/>
                <a:cs typeface="Calibri" panose="020F0502020204030204" pitchFamily="34" charset="0"/>
              </a:rPr>
              <a:t>.1</a:t>
            </a:r>
            <a:endParaRPr sz="2000" b="1" dirty="0">
              <a:latin typeface="Calibri" panose="020F0502020204030204" pitchFamily="34" charset="0"/>
              <a:ea typeface="Calibri" panose="020F0502020204030204" pitchFamily="34" charset="0"/>
              <a:cs typeface="Calibri" panose="020F0502020204030204" pitchFamily="34" charset="0"/>
            </a:endParaRPr>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sp>
        <p:nvSpPr>
          <p:cNvPr id="2" name="Rectangle: Rounded Corners 1">
            <a:extLst>
              <a:ext uri="{FF2B5EF4-FFF2-40B4-BE49-F238E27FC236}">
                <a16:creationId xmlns:a16="http://schemas.microsoft.com/office/drawing/2014/main" id="{87E44843-D311-EF0F-8B5E-8FC79F8FEDB3}"/>
              </a:ext>
            </a:extLst>
          </p:cNvPr>
          <p:cNvSpPr/>
          <p:nvPr/>
        </p:nvSpPr>
        <p:spPr>
          <a:xfrm>
            <a:off x="3069519" y="3752869"/>
            <a:ext cx="1329302" cy="698117"/>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t>COLD OBSERVABLE</a:t>
            </a:r>
            <a:endParaRPr lang="en-US" sz="1100" b="1" dirty="0"/>
          </a:p>
        </p:txBody>
      </p:sp>
      <p:sp>
        <p:nvSpPr>
          <p:cNvPr id="3" name="Rectangle: Rounded Corners 2">
            <a:extLst>
              <a:ext uri="{FF2B5EF4-FFF2-40B4-BE49-F238E27FC236}">
                <a16:creationId xmlns:a16="http://schemas.microsoft.com/office/drawing/2014/main" id="{A369BF70-2980-4285-486B-0BEC2572D153}"/>
              </a:ext>
            </a:extLst>
          </p:cNvPr>
          <p:cNvSpPr/>
          <p:nvPr/>
        </p:nvSpPr>
        <p:spPr>
          <a:xfrm>
            <a:off x="5963577" y="3752869"/>
            <a:ext cx="1329302" cy="698117"/>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rgbClr val="FFFF00"/>
                </a:solidFill>
              </a:rPr>
              <a:t>HOT OBSERVABLE</a:t>
            </a:r>
            <a:endParaRPr lang="en-US" sz="1100" b="1" dirty="0">
              <a:solidFill>
                <a:srgbClr val="FFFF00"/>
              </a:solidFill>
            </a:endParaRPr>
          </a:p>
        </p:txBody>
      </p:sp>
      <p:sp>
        <p:nvSpPr>
          <p:cNvPr id="50" name="Rectangle: Rounded Corners 49">
            <a:extLst>
              <a:ext uri="{FF2B5EF4-FFF2-40B4-BE49-F238E27FC236}">
                <a16:creationId xmlns:a16="http://schemas.microsoft.com/office/drawing/2014/main" id="{D6638335-9573-0F61-F43A-4E574269939A}"/>
              </a:ext>
            </a:extLst>
          </p:cNvPr>
          <p:cNvSpPr/>
          <p:nvPr/>
        </p:nvSpPr>
        <p:spPr>
          <a:xfrm>
            <a:off x="2561597" y="692514"/>
            <a:ext cx="4013138" cy="248800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25000"/>
                </a:schemeClr>
              </a:solidFill>
            </a:endParaRPr>
          </a:p>
        </p:txBody>
      </p:sp>
      <p:sp>
        <p:nvSpPr>
          <p:cNvPr id="51" name="Rectangle: Rounded Corners 50">
            <a:extLst>
              <a:ext uri="{FF2B5EF4-FFF2-40B4-BE49-F238E27FC236}">
                <a16:creationId xmlns:a16="http://schemas.microsoft.com/office/drawing/2014/main" id="{6D290E54-7A4D-F118-AED1-61AD08260940}"/>
              </a:ext>
            </a:extLst>
          </p:cNvPr>
          <p:cNvSpPr/>
          <p:nvPr/>
        </p:nvSpPr>
        <p:spPr>
          <a:xfrm>
            <a:off x="2959135" y="1499504"/>
            <a:ext cx="1247361"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Mono</a:t>
            </a:r>
            <a:endParaRPr lang="en-US" sz="1200" b="1" dirty="0"/>
          </a:p>
        </p:txBody>
      </p:sp>
      <p:sp>
        <p:nvSpPr>
          <p:cNvPr id="52" name="Rectangle: Rounded Corners 51">
            <a:extLst>
              <a:ext uri="{FF2B5EF4-FFF2-40B4-BE49-F238E27FC236}">
                <a16:creationId xmlns:a16="http://schemas.microsoft.com/office/drawing/2014/main" id="{7FAD3A6D-C58C-FCDD-B52D-44C30FA42283}"/>
              </a:ext>
            </a:extLst>
          </p:cNvPr>
          <p:cNvSpPr/>
          <p:nvPr/>
        </p:nvSpPr>
        <p:spPr>
          <a:xfrm>
            <a:off x="4398821" y="1477763"/>
            <a:ext cx="1247361"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Flux</a:t>
            </a:r>
            <a:endParaRPr lang="en-US" sz="1200" b="1" dirty="0"/>
          </a:p>
        </p:txBody>
      </p:sp>
      <p:cxnSp>
        <p:nvCxnSpPr>
          <p:cNvPr id="56" name="Straight Arrow Connector 55">
            <a:extLst>
              <a:ext uri="{FF2B5EF4-FFF2-40B4-BE49-F238E27FC236}">
                <a16:creationId xmlns:a16="http://schemas.microsoft.com/office/drawing/2014/main" id="{25329419-D2CE-09AE-7BD3-ABA9D2935E61}"/>
              </a:ext>
            </a:extLst>
          </p:cNvPr>
          <p:cNvCxnSpPr>
            <a:stCxn id="51" idx="2"/>
            <a:endCxn id="2" idx="0"/>
          </p:cNvCxnSpPr>
          <p:nvPr/>
        </p:nvCxnSpPr>
        <p:spPr>
          <a:xfrm>
            <a:off x="3582816" y="1842404"/>
            <a:ext cx="151354" cy="1910465"/>
          </a:xfrm>
          <a:prstGeom prst="straightConnector1">
            <a:avLst/>
          </a:prstGeom>
          <a:ln>
            <a:solidFill>
              <a:schemeClr val="accent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a:extLst>
              <a:ext uri="{FF2B5EF4-FFF2-40B4-BE49-F238E27FC236}">
                <a16:creationId xmlns:a16="http://schemas.microsoft.com/office/drawing/2014/main" id="{CF1C3110-4A67-379E-1B72-C83976662846}"/>
              </a:ext>
            </a:extLst>
          </p:cNvPr>
          <p:cNvCxnSpPr>
            <a:cxnSpLocks/>
            <a:stCxn id="52" idx="2"/>
            <a:endCxn id="2" idx="0"/>
          </p:cNvCxnSpPr>
          <p:nvPr/>
        </p:nvCxnSpPr>
        <p:spPr>
          <a:xfrm flipH="1">
            <a:off x="3734170" y="1820663"/>
            <a:ext cx="1288332" cy="1932206"/>
          </a:xfrm>
          <a:prstGeom prst="straightConnector1">
            <a:avLst/>
          </a:prstGeom>
          <a:ln>
            <a:solidFill>
              <a:schemeClr val="accent1">
                <a:lumMod val="50000"/>
              </a:schemeClr>
            </a:solidFill>
            <a:tailEnd type="triangle"/>
          </a:ln>
        </p:spPr>
        <p:style>
          <a:lnRef idx="2">
            <a:schemeClr val="dk1"/>
          </a:lnRef>
          <a:fillRef idx="0">
            <a:schemeClr val="dk1"/>
          </a:fillRef>
          <a:effectRef idx="1">
            <a:schemeClr val="dk1"/>
          </a:effectRef>
          <a:fontRef idx="minor">
            <a:schemeClr val="tx1"/>
          </a:fontRef>
        </p:style>
      </p:cxnSp>
      <p:sp>
        <p:nvSpPr>
          <p:cNvPr id="92" name="Google Shape;285;p34">
            <a:extLst>
              <a:ext uri="{FF2B5EF4-FFF2-40B4-BE49-F238E27FC236}">
                <a16:creationId xmlns:a16="http://schemas.microsoft.com/office/drawing/2014/main" id="{119822EE-6841-B5AB-E266-ACC16B19AF8B}"/>
              </a:ext>
            </a:extLst>
          </p:cNvPr>
          <p:cNvSpPr txBox="1">
            <a:spLocks/>
          </p:cNvSpPr>
          <p:nvPr/>
        </p:nvSpPr>
        <p:spPr>
          <a:xfrm>
            <a:off x="3143246" y="755012"/>
            <a:ext cx="2716997" cy="3798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400" b="1" dirty="0">
                <a:latin typeface="Calibri" panose="020F0502020204030204" pitchFamily="34" charset="0"/>
                <a:ea typeface="Calibri" panose="020F0502020204030204" pitchFamily="34" charset="0"/>
                <a:cs typeface="Calibri" panose="020F0502020204030204" pitchFamily="34" charset="0"/>
              </a:rPr>
              <a:t> Một số loại Observables</a:t>
            </a:r>
            <a:endParaRPr lang="en-US" sz="1400" b="1" dirty="0">
              <a:latin typeface="Calibri" panose="020F0502020204030204" pitchFamily="34" charset="0"/>
              <a:ea typeface="Calibri" panose="020F0502020204030204" pitchFamily="34" charset="0"/>
              <a:cs typeface="Calibri" panose="020F0502020204030204" pitchFamily="34" charset="0"/>
            </a:endParaRPr>
          </a:p>
        </p:txBody>
      </p:sp>
      <p:cxnSp>
        <p:nvCxnSpPr>
          <p:cNvPr id="6" name="Straight Arrow Connector 5">
            <a:extLst>
              <a:ext uri="{FF2B5EF4-FFF2-40B4-BE49-F238E27FC236}">
                <a16:creationId xmlns:a16="http://schemas.microsoft.com/office/drawing/2014/main" id="{D8FA2E3A-8682-BAAA-6359-C868C6A34FDF}"/>
              </a:ext>
            </a:extLst>
          </p:cNvPr>
          <p:cNvCxnSpPr>
            <a:cxnSpLocks/>
            <a:stCxn id="52" idx="2"/>
            <a:endCxn id="3" idx="0"/>
          </p:cNvCxnSpPr>
          <p:nvPr/>
        </p:nvCxnSpPr>
        <p:spPr>
          <a:xfrm>
            <a:off x="5022502" y="1820663"/>
            <a:ext cx="1605726" cy="1932206"/>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4" name="Google Shape;285;p34">
            <a:extLst>
              <a:ext uri="{FF2B5EF4-FFF2-40B4-BE49-F238E27FC236}">
                <a16:creationId xmlns:a16="http://schemas.microsoft.com/office/drawing/2014/main" id="{70842BBA-AB24-7677-97BB-70C5AC4C8142}"/>
              </a:ext>
            </a:extLst>
          </p:cNvPr>
          <p:cNvSpPr txBox="1">
            <a:spLocks/>
          </p:cNvSpPr>
          <p:nvPr/>
        </p:nvSpPr>
        <p:spPr>
          <a:xfrm>
            <a:off x="5900659" y="3301677"/>
            <a:ext cx="1169731" cy="3798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400" b="1" dirty="0">
                <a:latin typeface="Calibri" panose="020F0502020204030204" pitchFamily="34" charset="0"/>
                <a:ea typeface="Calibri" panose="020F0502020204030204" pitchFamily="34" charset="0"/>
                <a:cs typeface="Calibri" panose="020F0502020204030204" pitchFamily="34" charset="0"/>
              </a:rPr>
              <a:t>publish</a:t>
            </a:r>
            <a:r>
              <a:rPr lang="en-US" sz="1400" b="1" dirty="0">
                <a:latin typeface="Calibri" panose="020F0502020204030204" pitchFamily="34" charset="0"/>
                <a:ea typeface="Calibri" panose="020F0502020204030204" pitchFamily="34" charset="0"/>
                <a:cs typeface="Calibri" panose="020F0502020204030204" pitchFamily="34" charset="0"/>
              </a:rPr>
              <a:t>On</a:t>
            </a:r>
            <a:r>
              <a:rPr lang="vi-VN" sz="1400" b="1" dirty="0">
                <a:latin typeface="Calibri" panose="020F0502020204030204" pitchFamily="34" charset="0"/>
                <a:ea typeface="Calibri" panose="020F0502020204030204" pitchFamily="34" charset="0"/>
                <a:cs typeface="Calibri" panose="020F0502020204030204" pitchFamily="34" charset="0"/>
              </a:rPr>
              <a:t>()</a:t>
            </a:r>
            <a:endParaRPr lang="en-US" sz="14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74670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par>
                                <p:cTn id="16" presetID="10" presetClass="entr" presetSubtype="0" fill="hold"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500"/>
                                        <p:tgtEl>
                                          <p:spTgt spid="5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500"/>
                                        <p:tgtEl>
                                          <p:spTgt spid="52"/>
                                        </p:tgtEl>
                                      </p:cBhvr>
                                    </p:animEffect>
                                  </p:childTnLst>
                                </p:cTn>
                              </p:par>
                              <p:par>
                                <p:cTn id="27" presetID="10"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fade">
                                      <p:cBhvr>
                                        <p:cTn id="29" dur="500"/>
                                        <p:tgtEl>
                                          <p:spTgt spid="57"/>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0" grpId="0" animBg="1"/>
      <p:bldP spid="51" grpId="0" animBg="1"/>
      <p:bldP spid="52" grpId="0" animBg="1"/>
      <p:bldP spid="92" grpId="0"/>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783154" y="53934"/>
            <a:ext cx="6360846" cy="475853"/>
          </a:xfrm>
          <a:prstGeom prst="rect">
            <a:avLst/>
          </a:prstGeom>
        </p:spPr>
        <p:txBody>
          <a:bodyPr spcFirstLastPara="1" wrap="square" lIns="91425" tIns="91425" rIns="91425" bIns="91425" anchor="t" anchorCtr="0">
            <a:noAutofit/>
          </a:bodyPr>
          <a:lstStyle/>
          <a:p>
            <a:r>
              <a:rPr lang="vi-VN" sz="2800" b="1" dirty="0">
                <a:latin typeface="Calibri" panose="020F0502020204030204" pitchFamily="34" charset="0"/>
                <a:ea typeface="Calibri" panose="020F0502020204030204" pitchFamily="34" charset="0"/>
                <a:cs typeface="Calibri" panose="020F0502020204030204" pitchFamily="34" charset="0"/>
              </a:rPr>
              <a:t>OBSERVABLE T</a:t>
            </a:r>
            <a:r>
              <a:rPr lang="en-US" sz="2800" b="1" dirty="0">
                <a:latin typeface="Calibri" panose="020F0502020204030204" pitchFamily="34" charset="0"/>
                <a:ea typeface="Calibri" panose="020F0502020204030204" pitchFamily="34" charset="0"/>
                <a:cs typeface="Calibri" panose="020F0502020204030204" pitchFamily="34" charset="0"/>
              </a:rPr>
              <a:t>R</a:t>
            </a:r>
            <a:r>
              <a:rPr lang="vi-VN" sz="2800" b="1" dirty="0">
                <a:latin typeface="Calibri" panose="020F0502020204030204" pitchFamily="34" charset="0"/>
                <a:ea typeface="Calibri" panose="020F0502020204030204" pitchFamily="34" charset="0"/>
                <a:cs typeface="Calibri" panose="020F0502020204030204" pitchFamily="34" charset="0"/>
              </a:rPr>
              <a:t>ONG SPRING WEBFLUX</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sp>
        <p:nvSpPr>
          <p:cNvPr id="5" name="Rectangle: Rounded Corners 4">
            <a:extLst>
              <a:ext uri="{FF2B5EF4-FFF2-40B4-BE49-F238E27FC236}">
                <a16:creationId xmlns:a16="http://schemas.microsoft.com/office/drawing/2014/main" id="{5682244F-76B0-7CB1-F546-A7A84B743B2F}"/>
              </a:ext>
            </a:extLst>
          </p:cNvPr>
          <p:cNvSpPr/>
          <p:nvPr/>
        </p:nvSpPr>
        <p:spPr>
          <a:xfrm>
            <a:off x="4853103" y="786423"/>
            <a:ext cx="1744318" cy="3741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rPr>
              <a:t>Flux</a:t>
            </a:r>
            <a:endParaRPr lang="en-US" b="1" dirty="0">
              <a:solidFill>
                <a:schemeClr val="tx1"/>
              </a:solidFill>
            </a:endParaRPr>
          </a:p>
        </p:txBody>
      </p:sp>
      <p:sp>
        <p:nvSpPr>
          <p:cNvPr id="6" name="Rectangle: Rounded Corners 5">
            <a:extLst>
              <a:ext uri="{FF2B5EF4-FFF2-40B4-BE49-F238E27FC236}">
                <a16:creationId xmlns:a16="http://schemas.microsoft.com/office/drawing/2014/main" id="{0716E50E-BF47-62D3-454A-C747D8F6F08D}"/>
              </a:ext>
            </a:extLst>
          </p:cNvPr>
          <p:cNvSpPr/>
          <p:nvPr/>
        </p:nvSpPr>
        <p:spPr>
          <a:xfrm>
            <a:off x="1046481" y="1160615"/>
            <a:ext cx="2372259" cy="5385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1">
                    <a:lumMod val="25000"/>
                  </a:schemeClr>
                </a:solidFill>
              </a:rPr>
              <a:t>Khởi tạo</a:t>
            </a:r>
            <a:endParaRPr lang="en-US" b="1" dirty="0">
              <a:solidFill>
                <a:schemeClr val="bg1">
                  <a:lumMod val="25000"/>
                </a:schemeClr>
              </a:solidFill>
            </a:endParaRPr>
          </a:p>
        </p:txBody>
      </p:sp>
      <p:sp>
        <p:nvSpPr>
          <p:cNvPr id="8" name="Rectangle: Rounded Corners 7">
            <a:extLst>
              <a:ext uri="{FF2B5EF4-FFF2-40B4-BE49-F238E27FC236}">
                <a16:creationId xmlns:a16="http://schemas.microsoft.com/office/drawing/2014/main" id="{4D9D492C-517E-6B45-5E7F-F15648C5FD70}"/>
              </a:ext>
            </a:extLst>
          </p:cNvPr>
          <p:cNvSpPr/>
          <p:nvPr/>
        </p:nvSpPr>
        <p:spPr>
          <a:xfrm>
            <a:off x="989920" y="2392090"/>
            <a:ext cx="2372259" cy="5385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1">
                    <a:lumMod val="25000"/>
                  </a:schemeClr>
                </a:solidFill>
              </a:rPr>
              <a:t>Áp dụng bộ quản lý luồng (Scheduler)</a:t>
            </a:r>
            <a:endParaRPr lang="en-US" b="1" dirty="0">
              <a:solidFill>
                <a:schemeClr val="bg1">
                  <a:lumMod val="25000"/>
                </a:schemeClr>
              </a:solidFill>
            </a:endParaRPr>
          </a:p>
        </p:txBody>
      </p:sp>
      <p:sp>
        <p:nvSpPr>
          <p:cNvPr id="9" name="Google Shape;285;p34">
            <a:extLst>
              <a:ext uri="{FF2B5EF4-FFF2-40B4-BE49-F238E27FC236}">
                <a16:creationId xmlns:a16="http://schemas.microsoft.com/office/drawing/2014/main" id="{EFAAC229-0144-1515-1A0D-FB29A6C8033C}"/>
              </a:ext>
            </a:extLst>
          </p:cNvPr>
          <p:cNvSpPr txBox="1">
            <a:spLocks/>
          </p:cNvSpPr>
          <p:nvPr/>
        </p:nvSpPr>
        <p:spPr>
          <a:xfrm>
            <a:off x="6269903" y="786415"/>
            <a:ext cx="2494817"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 . fromIterable(),...</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sp>
        <p:nvSpPr>
          <p:cNvPr id="14" name="Rectangle: Rounded Corners 13">
            <a:extLst>
              <a:ext uri="{FF2B5EF4-FFF2-40B4-BE49-F238E27FC236}">
                <a16:creationId xmlns:a16="http://schemas.microsoft.com/office/drawing/2014/main" id="{C4381B17-64EB-B9D4-58B7-15DD6276F05A}"/>
              </a:ext>
            </a:extLst>
          </p:cNvPr>
          <p:cNvSpPr/>
          <p:nvPr/>
        </p:nvSpPr>
        <p:spPr>
          <a:xfrm>
            <a:off x="4853103" y="1324985"/>
            <a:ext cx="1744318" cy="3741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rPr>
              <a:t>Mono</a:t>
            </a:r>
            <a:endParaRPr lang="en-US" b="1" dirty="0">
              <a:solidFill>
                <a:schemeClr val="tx1"/>
              </a:solidFill>
            </a:endParaRPr>
          </a:p>
        </p:txBody>
      </p:sp>
      <p:sp>
        <p:nvSpPr>
          <p:cNvPr id="15" name="Google Shape;285;p34">
            <a:extLst>
              <a:ext uri="{FF2B5EF4-FFF2-40B4-BE49-F238E27FC236}">
                <a16:creationId xmlns:a16="http://schemas.microsoft.com/office/drawing/2014/main" id="{E816A2A4-9D55-22AD-933A-10703C38CCE5}"/>
              </a:ext>
            </a:extLst>
          </p:cNvPr>
          <p:cNvSpPr txBox="1">
            <a:spLocks/>
          </p:cNvSpPr>
          <p:nvPr/>
        </p:nvSpPr>
        <p:spPr>
          <a:xfrm>
            <a:off x="6334422" y="1324985"/>
            <a:ext cx="1242155"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.just()</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sp>
        <p:nvSpPr>
          <p:cNvPr id="16" name="Arrow: Right 15">
            <a:extLst>
              <a:ext uri="{FF2B5EF4-FFF2-40B4-BE49-F238E27FC236}">
                <a16:creationId xmlns:a16="http://schemas.microsoft.com/office/drawing/2014/main" id="{9AB3392A-B4F6-5DB3-746F-12AE44BFF4D8}"/>
              </a:ext>
            </a:extLst>
          </p:cNvPr>
          <p:cNvSpPr/>
          <p:nvPr/>
        </p:nvSpPr>
        <p:spPr>
          <a:xfrm rot="21005129">
            <a:off x="3676237" y="1134713"/>
            <a:ext cx="919369" cy="3741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6081BFE5-662B-3EF5-60E4-21A8272ECA43}"/>
              </a:ext>
            </a:extLst>
          </p:cNvPr>
          <p:cNvSpPr/>
          <p:nvPr/>
        </p:nvSpPr>
        <p:spPr>
          <a:xfrm>
            <a:off x="4406714" y="2499087"/>
            <a:ext cx="1398618" cy="4494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rPr>
              <a:t>observable</a:t>
            </a:r>
            <a:endParaRPr lang="en-US" b="1" dirty="0">
              <a:solidFill>
                <a:schemeClr val="tx1"/>
              </a:solidFill>
            </a:endParaRPr>
          </a:p>
        </p:txBody>
      </p:sp>
      <p:sp>
        <p:nvSpPr>
          <p:cNvPr id="23" name="Google Shape;285;p34">
            <a:extLst>
              <a:ext uri="{FF2B5EF4-FFF2-40B4-BE49-F238E27FC236}">
                <a16:creationId xmlns:a16="http://schemas.microsoft.com/office/drawing/2014/main" id="{465F7323-62DC-5228-630C-AD63CA721DBB}"/>
              </a:ext>
            </a:extLst>
          </p:cNvPr>
          <p:cNvSpPr txBox="1">
            <a:spLocks/>
          </p:cNvSpPr>
          <p:nvPr/>
        </p:nvSpPr>
        <p:spPr>
          <a:xfrm>
            <a:off x="5725819" y="2579725"/>
            <a:ext cx="3242800"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.publishOn(Schedulers.elastic())</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sp>
        <p:nvSpPr>
          <p:cNvPr id="24" name="Arrow: Right 23">
            <a:extLst>
              <a:ext uri="{FF2B5EF4-FFF2-40B4-BE49-F238E27FC236}">
                <a16:creationId xmlns:a16="http://schemas.microsoft.com/office/drawing/2014/main" id="{9E6057EB-DC78-AE64-77D6-A08384B4BBE0}"/>
              </a:ext>
            </a:extLst>
          </p:cNvPr>
          <p:cNvSpPr/>
          <p:nvPr/>
        </p:nvSpPr>
        <p:spPr>
          <a:xfrm>
            <a:off x="3534554" y="2529855"/>
            <a:ext cx="699785" cy="3741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285;p34">
            <a:extLst>
              <a:ext uri="{FF2B5EF4-FFF2-40B4-BE49-F238E27FC236}">
                <a16:creationId xmlns:a16="http://schemas.microsoft.com/office/drawing/2014/main" id="{58E565DA-0A01-5B2C-D7AD-7863F5B1CA3A}"/>
              </a:ext>
            </a:extLst>
          </p:cNvPr>
          <p:cNvSpPr txBox="1">
            <a:spLocks/>
          </p:cNvSpPr>
          <p:nvPr/>
        </p:nvSpPr>
        <p:spPr>
          <a:xfrm>
            <a:off x="7171321" y="1320924"/>
            <a:ext cx="1693710"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.empty (),...</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sp>
        <p:nvSpPr>
          <p:cNvPr id="7" name="Google Shape;203;p30">
            <a:extLst>
              <a:ext uri="{FF2B5EF4-FFF2-40B4-BE49-F238E27FC236}">
                <a16:creationId xmlns:a16="http://schemas.microsoft.com/office/drawing/2014/main" id="{5F432C83-A0F2-BEBF-B152-7EC301098F12}"/>
              </a:ext>
            </a:extLst>
          </p:cNvPr>
          <p:cNvSpPr txBox="1">
            <a:spLocks/>
          </p:cNvSpPr>
          <p:nvPr/>
        </p:nvSpPr>
        <p:spPr>
          <a:xfrm>
            <a:off x="1928135" y="216144"/>
            <a:ext cx="1218616"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9pPr>
          </a:lstStyle>
          <a:p>
            <a:r>
              <a:rPr lang="vi-VN" sz="2000" b="1">
                <a:latin typeface="Calibri" panose="020F0502020204030204" pitchFamily="34" charset="0"/>
                <a:ea typeface="Calibri" panose="020F0502020204030204" pitchFamily="34" charset="0"/>
                <a:cs typeface="Calibri" panose="020F0502020204030204" pitchFamily="34" charset="0"/>
              </a:rPr>
              <a:t>8.3.4.1</a:t>
            </a:r>
            <a:endParaRPr lang="vi-VN" sz="20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63445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p:bldP spid="14" grpId="0" animBg="1"/>
      <p:bldP spid="15" grpId="0"/>
      <p:bldP spid="16" grpId="0" animBg="1"/>
      <p:bldP spid="22" grpId="0" animBg="1"/>
      <p:bldP spid="23" grpId="0"/>
      <p:bldP spid="24" grpId="0" animBg="1"/>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3029302" y="47747"/>
            <a:ext cx="6114698" cy="475853"/>
          </a:xfrm>
          <a:prstGeom prst="rect">
            <a:avLst/>
          </a:prstGeom>
        </p:spPr>
        <p:txBody>
          <a:bodyPr spcFirstLastPara="1" wrap="square" lIns="91425" tIns="91425" rIns="91425" bIns="91425" anchor="t" anchorCtr="0">
            <a:noAutofit/>
          </a:bodyPr>
          <a:lstStyle/>
          <a:p>
            <a:r>
              <a:rPr lang="vi-VN" sz="2800" b="1" dirty="0">
                <a:latin typeface="Calibri" panose="020F0502020204030204" pitchFamily="34" charset="0"/>
                <a:ea typeface="Calibri" panose="020F0502020204030204" pitchFamily="34" charset="0"/>
                <a:cs typeface="Calibri" panose="020F0502020204030204" pitchFamily="34" charset="0"/>
              </a:rPr>
              <a:t>OBSERVER T</a:t>
            </a:r>
            <a:r>
              <a:rPr lang="en-US" sz="2800" b="1" dirty="0">
                <a:latin typeface="Calibri" panose="020F0502020204030204" pitchFamily="34" charset="0"/>
                <a:ea typeface="Calibri" panose="020F0502020204030204" pitchFamily="34" charset="0"/>
                <a:cs typeface="Calibri" panose="020F0502020204030204" pitchFamily="34" charset="0"/>
              </a:rPr>
              <a:t>R</a:t>
            </a:r>
            <a:r>
              <a:rPr lang="vi-VN" sz="2800" b="1" dirty="0">
                <a:latin typeface="Calibri" panose="020F0502020204030204" pitchFamily="34" charset="0"/>
                <a:ea typeface="Calibri" panose="020F0502020204030204" pitchFamily="34" charset="0"/>
                <a:cs typeface="Calibri" panose="020F0502020204030204" pitchFamily="34" charset="0"/>
              </a:rPr>
              <a:t>ONG SPRING WEBFLUX</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sp>
        <p:nvSpPr>
          <p:cNvPr id="7" name="Rectangle: Rounded Corners 6">
            <a:extLst>
              <a:ext uri="{FF2B5EF4-FFF2-40B4-BE49-F238E27FC236}">
                <a16:creationId xmlns:a16="http://schemas.microsoft.com/office/drawing/2014/main" id="{CEF20D73-12B6-C284-6628-7BA88F66F462}"/>
              </a:ext>
            </a:extLst>
          </p:cNvPr>
          <p:cNvSpPr/>
          <p:nvPr/>
        </p:nvSpPr>
        <p:spPr>
          <a:xfrm>
            <a:off x="1302767" y="1440062"/>
            <a:ext cx="1726535" cy="3295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chemeClr val="bg1">
                    <a:lumMod val="25000"/>
                  </a:schemeClr>
                </a:solidFill>
              </a:rPr>
              <a:t>Đăng ký lắng nghe</a:t>
            </a:r>
            <a:endParaRPr lang="en-US" sz="1100" b="1" dirty="0">
              <a:solidFill>
                <a:schemeClr val="bg1">
                  <a:lumMod val="25000"/>
                </a:schemeClr>
              </a:solidFill>
            </a:endParaRPr>
          </a:p>
        </p:txBody>
      </p:sp>
      <p:sp>
        <p:nvSpPr>
          <p:cNvPr id="8" name="Rectangle: Rounded Corners 7">
            <a:extLst>
              <a:ext uri="{FF2B5EF4-FFF2-40B4-BE49-F238E27FC236}">
                <a16:creationId xmlns:a16="http://schemas.microsoft.com/office/drawing/2014/main" id="{4D9D492C-517E-6B45-5E7F-F15648C5FD70}"/>
              </a:ext>
            </a:extLst>
          </p:cNvPr>
          <p:cNvSpPr/>
          <p:nvPr/>
        </p:nvSpPr>
        <p:spPr>
          <a:xfrm>
            <a:off x="1259387" y="2631627"/>
            <a:ext cx="2043331" cy="5385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1">
                    <a:lumMod val="25000"/>
                  </a:schemeClr>
                </a:solidFill>
              </a:rPr>
              <a:t>Nhận và xử lý dữ liệu từ Observables</a:t>
            </a:r>
            <a:endParaRPr lang="en-US" b="1" dirty="0">
              <a:solidFill>
                <a:schemeClr val="bg1">
                  <a:lumMod val="25000"/>
                </a:schemeClr>
              </a:solidFill>
            </a:endParaRPr>
          </a:p>
        </p:txBody>
      </p:sp>
      <p:sp>
        <p:nvSpPr>
          <p:cNvPr id="17" name="Rectangle: Rounded Corners 16">
            <a:extLst>
              <a:ext uri="{FF2B5EF4-FFF2-40B4-BE49-F238E27FC236}">
                <a16:creationId xmlns:a16="http://schemas.microsoft.com/office/drawing/2014/main" id="{2930CFB1-0755-A9A7-7E51-5D846C1B82B5}"/>
              </a:ext>
            </a:extLst>
          </p:cNvPr>
          <p:cNvSpPr/>
          <p:nvPr/>
        </p:nvSpPr>
        <p:spPr>
          <a:xfrm>
            <a:off x="4212361" y="1453653"/>
            <a:ext cx="1017917" cy="27498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chemeClr val="tx1"/>
                </a:solidFill>
              </a:rPr>
              <a:t>observable</a:t>
            </a:r>
            <a:endParaRPr lang="en-US" sz="1100" b="1" dirty="0">
              <a:solidFill>
                <a:schemeClr val="tx1"/>
              </a:solidFill>
            </a:endParaRPr>
          </a:p>
        </p:txBody>
      </p:sp>
      <p:sp>
        <p:nvSpPr>
          <p:cNvPr id="19" name="Google Shape;285;p34">
            <a:extLst>
              <a:ext uri="{FF2B5EF4-FFF2-40B4-BE49-F238E27FC236}">
                <a16:creationId xmlns:a16="http://schemas.microsoft.com/office/drawing/2014/main" id="{C400E9B5-520D-EFDE-5C15-7D92A0393A01}"/>
              </a:ext>
            </a:extLst>
          </p:cNvPr>
          <p:cNvSpPr txBox="1">
            <a:spLocks/>
          </p:cNvSpPr>
          <p:nvPr/>
        </p:nvSpPr>
        <p:spPr>
          <a:xfrm>
            <a:off x="5088314" y="1513556"/>
            <a:ext cx="1649288" cy="2792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100" b="1" dirty="0">
                <a:latin typeface="Calibri" panose="020F0502020204030204" pitchFamily="34" charset="0"/>
                <a:ea typeface="Calibri" panose="020F0502020204030204" pitchFamily="34" charset="0"/>
                <a:cs typeface="Calibri" panose="020F0502020204030204" pitchFamily="34" charset="0"/>
              </a:rPr>
              <a:t>.subscribe(observer)</a:t>
            </a:r>
            <a:endParaRPr lang="en-US" sz="1100" b="1" dirty="0">
              <a:latin typeface="Calibri" panose="020F0502020204030204" pitchFamily="34" charset="0"/>
              <a:ea typeface="Calibri" panose="020F0502020204030204" pitchFamily="34" charset="0"/>
              <a:cs typeface="Calibri" panose="020F0502020204030204" pitchFamily="34" charset="0"/>
            </a:endParaRPr>
          </a:p>
        </p:txBody>
      </p:sp>
      <p:sp>
        <p:nvSpPr>
          <p:cNvPr id="20" name="Arrow: Right 19">
            <a:extLst>
              <a:ext uri="{FF2B5EF4-FFF2-40B4-BE49-F238E27FC236}">
                <a16:creationId xmlns:a16="http://schemas.microsoft.com/office/drawing/2014/main" id="{6FE44E4D-B101-D3DF-16B0-FD4A1BBF9444}"/>
              </a:ext>
            </a:extLst>
          </p:cNvPr>
          <p:cNvSpPr/>
          <p:nvPr/>
        </p:nvSpPr>
        <p:spPr>
          <a:xfrm>
            <a:off x="3283928" y="1513556"/>
            <a:ext cx="772989" cy="2289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pic>
        <p:nvPicPr>
          <p:cNvPr id="39" name="Picture 38">
            <a:extLst>
              <a:ext uri="{FF2B5EF4-FFF2-40B4-BE49-F238E27FC236}">
                <a16:creationId xmlns:a16="http://schemas.microsoft.com/office/drawing/2014/main" id="{1FB62F0E-7836-7838-14A3-DBD1C7C257F7}"/>
              </a:ext>
            </a:extLst>
          </p:cNvPr>
          <p:cNvPicPr>
            <a:picLocks noChangeAspect="1"/>
          </p:cNvPicPr>
          <p:nvPr/>
        </p:nvPicPr>
        <p:blipFill>
          <a:blip r:embed="rId4"/>
          <a:stretch>
            <a:fillRect/>
          </a:stretch>
        </p:blipFill>
        <p:spPr>
          <a:xfrm>
            <a:off x="4934922" y="1879496"/>
            <a:ext cx="2982453" cy="2403373"/>
          </a:xfrm>
          <a:prstGeom prst="rect">
            <a:avLst/>
          </a:prstGeom>
          <a:ln>
            <a:noFill/>
          </a:ln>
          <a:effectLst>
            <a:outerShdw blurRad="190500" algn="tl" rotWithShape="0">
              <a:srgbClr val="000000">
                <a:alpha val="70000"/>
              </a:srgbClr>
            </a:outerShdw>
          </a:effectLst>
        </p:spPr>
      </p:pic>
      <p:sp>
        <p:nvSpPr>
          <p:cNvPr id="40" name="Google Shape;285;p34">
            <a:extLst>
              <a:ext uri="{FF2B5EF4-FFF2-40B4-BE49-F238E27FC236}">
                <a16:creationId xmlns:a16="http://schemas.microsoft.com/office/drawing/2014/main" id="{C13E77E5-D02A-3F9D-9F36-CB696F63D078}"/>
              </a:ext>
            </a:extLst>
          </p:cNvPr>
          <p:cNvSpPr txBox="1">
            <a:spLocks/>
          </p:cNvSpPr>
          <p:nvPr/>
        </p:nvSpPr>
        <p:spPr>
          <a:xfrm>
            <a:off x="6749205" y="2746356"/>
            <a:ext cx="981194" cy="35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100" b="1" dirty="0" err="1">
                <a:solidFill>
                  <a:schemeClr val="accent6"/>
                </a:solidFill>
                <a:latin typeface="Calibri" panose="020F0502020204030204" pitchFamily="34" charset="0"/>
                <a:ea typeface="Calibri" panose="020F0502020204030204" pitchFamily="34" charset="0"/>
                <a:cs typeface="Calibri" panose="020F0502020204030204" pitchFamily="34" charset="0"/>
              </a:rPr>
              <a:t>onSuccess</a:t>
            </a:r>
            <a:r>
              <a:rPr lang="en-US" sz="1100" b="1" dirty="0">
                <a:solidFill>
                  <a:schemeClr val="accent6"/>
                </a:solidFill>
                <a:latin typeface="Calibri" panose="020F0502020204030204" pitchFamily="34" charset="0"/>
                <a:ea typeface="Calibri" panose="020F0502020204030204" pitchFamily="34" charset="0"/>
                <a:cs typeface="Calibri" panose="020F0502020204030204" pitchFamily="34" charset="0"/>
              </a:rPr>
              <a:t>()</a:t>
            </a:r>
          </a:p>
        </p:txBody>
      </p:sp>
      <p:sp>
        <p:nvSpPr>
          <p:cNvPr id="41" name="Google Shape;285;p34">
            <a:extLst>
              <a:ext uri="{FF2B5EF4-FFF2-40B4-BE49-F238E27FC236}">
                <a16:creationId xmlns:a16="http://schemas.microsoft.com/office/drawing/2014/main" id="{396D09A1-67B4-5A4A-2D4F-05CB17470F69}"/>
              </a:ext>
            </a:extLst>
          </p:cNvPr>
          <p:cNvSpPr txBox="1">
            <a:spLocks/>
          </p:cNvSpPr>
          <p:nvPr/>
        </p:nvSpPr>
        <p:spPr>
          <a:xfrm>
            <a:off x="5231990" y="2737027"/>
            <a:ext cx="812546" cy="35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100" b="1" dirty="0" err="1">
                <a:solidFill>
                  <a:schemeClr val="accent6"/>
                </a:solidFill>
                <a:latin typeface="Calibri" panose="020F0502020204030204" pitchFamily="34" charset="0"/>
                <a:ea typeface="Calibri" panose="020F0502020204030204" pitchFamily="34" charset="0"/>
                <a:cs typeface="Calibri" panose="020F0502020204030204" pitchFamily="34" charset="0"/>
              </a:rPr>
              <a:t>onNext</a:t>
            </a:r>
            <a:r>
              <a:rPr lang="en-US" sz="1100" b="1" dirty="0">
                <a:solidFill>
                  <a:schemeClr val="accent6"/>
                </a:solidFill>
                <a:latin typeface="Calibri" panose="020F0502020204030204" pitchFamily="34" charset="0"/>
                <a:ea typeface="Calibri" panose="020F0502020204030204" pitchFamily="34" charset="0"/>
                <a:cs typeface="Calibri" panose="020F0502020204030204" pitchFamily="34" charset="0"/>
              </a:rPr>
              <a:t>()</a:t>
            </a:r>
          </a:p>
        </p:txBody>
      </p:sp>
      <p:sp>
        <p:nvSpPr>
          <p:cNvPr id="42" name="Google Shape;285;p34">
            <a:extLst>
              <a:ext uri="{FF2B5EF4-FFF2-40B4-BE49-F238E27FC236}">
                <a16:creationId xmlns:a16="http://schemas.microsoft.com/office/drawing/2014/main" id="{C6630205-ED50-C820-BED2-68ABEAE7C0F3}"/>
              </a:ext>
            </a:extLst>
          </p:cNvPr>
          <p:cNvSpPr txBox="1">
            <a:spLocks/>
          </p:cNvSpPr>
          <p:nvPr/>
        </p:nvSpPr>
        <p:spPr>
          <a:xfrm>
            <a:off x="5892618" y="2796575"/>
            <a:ext cx="1021106" cy="35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100" b="1" dirty="0" err="1">
                <a:solidFill>
                  <a:schemeClr val="accent6"/>
                </a:solidFill>
                <a:latin typeface="Calibri" panose="020F0502020204030204" pitchFamily="34" charset="0"/>
                <a:ea typeface="Calibri" panose="020F0502020204030204" pitchFamily="34" charset="0"/>
                <a:cs typeface="Calibri" panose="020F0502020204030204" pitchFamily="34" charset="0"/>
              </a:rPr>
              <a:t>onError</a:t>
            </a:r>
            <a:r>
              <a:rPr lang="en-US" sz="1100" b="1" dirty="0">
                <a:solidFill>
                  <a:schemeClr val="accent6"/>
                </a:solidFill>
                <a:latin typeface="Calibri" panose="020F0502020204030204" pitchFamily="34" charset="0"/>
                <a:ea typeface="Calibri" panose="020F0502020204030204" pitchFamily="34" charset="0"/>
                <a:cs typeface="Calibri" panose="020F0502020204030204" pitchFamily="34" charset="0"/>
              </a:rPr>
              <a:t>()</a:t>
            </a:r>
          </a:p>
        </p:txBody>
      </p:sp>
      <p:sp>
        <p:nvSpPr>
          <p:cNvPr id="43" name="Arrow: Right 42">
            <a:extLst>
              <a:ext uri="{FF2B5EF4-FFF2-40B4-BE49-F238E27FC236}">
                <a16:creationId xmlns:a16="http://schemas.microsoft.com/office/drawing/2014/main" id="{397C699C-2EEF-3634-3552-A8B679CC7BCC}"/>
              </a:ext>
            </a:extLst>
          </p:cNvPr>
          <p:cNvSpPr/>
          <p:nvPr/>
        </p:nvSpPr>
        <p:spPr>
          <a:xfrm>
            <a:off x="3720172" y="2835538"/>
            <a:ext cx="772989" cy="2289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2">
            <a:extLst>
              <a:ext uri="{FF2B5EF4-FFF2-40B4-BE49-F238E27FC236}">
                <a16:creationId xmlns:a16="http://schemas.microsoft.com/office/drawing/2014/main" id="{3208AE13-E0C5-ECB3-E3EF-D45E04196A12}"/>
              </a:ext>
            </a:extLst>
          </p:cNvPr>
          <p:cNvSpPr>
            <a:spLocks noGrp="1"/>
          </p:cNvSpPr>
          <p:nvPr>
            <p:ph type="title" idx="2"/>
          </p:nvPr>
        </p:nvSpPr>
        <p:spPr/>
        <p:txBody>
          <a:bodyPr/>
          <a:lstStyle/>
          <a:p>
            <a:endParaRPr lang="en-US"/>
          </a:p>
        </p:txBody>
      </p:sp>
      <p:sp>
        <p:nvSpPr>
          <p:cNvPr id="4" name="Google Shape;203;p30">
            <a:extLst>
              <a:ext uri="{FF2B5EF4-FFF2-40B4-BE49-F238E27FC236}">
                <a16:creationId xmlns:a16="http://schemas.microsoft.com/office/drawing/2014/main" id="{A11A2705-66FC-2FE0-5375-B3804F07C520}"/>
              </a:ext>
            </a:extLst>
          </p:cNvPr>
          <p:cNvSpPr txBox="1">
            <a:spLocks/>
          </p:cNvSpPr>
          <p:nvPr/>
        </p:nvSpPr>
        <p:spPr>
          <a:xfrm>
            <a:off x="1937562" y="203719"/>
            <a:ext cx="1218616"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9pPr>
          </a:lstStyle>
          <a:p>
            <a:r>
              <a:rPr lang="vi-VN" sz="2000" b="1" dirty="0">
                <a:latin typeface="Calibri" panose="020F0502020204030204" pitchFamily="34" charset="0"/>
                <a:ea typeface="Calibri" panose="020F0502020204030204" pitchFamily="34" charset="0"/>
                <a:cs typeface="Calibri" panose="020F0502020204030204" pitchFamily="34" charset="0"/>
              </a:rPr>
              <a:t>8.3.4.</a:t>
            </a:r>
            <a:r>
              <a:rPr lang="en-US" sz="2000" b="1" dirty="0">
                <a:latin typeface="Calibri" panose="020F0502020204030204" pitchFamily="34" charset="0"/>
                <a:ea typeface="Calibri" panose="020F0502020204030204" pitchFamily="34" charset="0"/>
                <a:cs typeface="Calibri" panose="020F0502020204030204" pitchFamily="34" charset="0"/>
              </a:rPr>
              <a:t>2</a:t>
            </a:r>
            <a:endParaRPr lang="vi-VN" sz="20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44230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31" presetClass="entr" presetSubtype="0" fill="hold" grpId="0" nodeType="withEffect">
                                  <p:stCondLst>
                                    <p:cond delay="0"/>
                                  </p:stCondLst>
                                  <p:childTnLst>
                                    <p:set>
                                      <p:cBhvr>
                                        <p:cTn id="25" dur="1" fill="hold">
                                          <p:stCondLst>
                                            <p:cond delay="0"/>
                                          </p:stCondLst>
                                        </p:cTn>
                                        <p:tgtEl>
                                          <p:spTgt spid="43"/>
                                        </p:tgtEl>
                                        <p:attrNameLst>
                                          <p:attrName>style.visibility</p:attrName>
                                        </p:attrNameLst>
                                      </p:cBhvr>
                                      <p:to>
                                        <p:strVal val="visible"/>
                                      </p:to>
                                    </p:set>
                                    <p:anim calcmode="lin" valueType="num">
                                      <p:cBhvr>
                                        <p:cTn id="26" dur="1000" fill="hold"/>
                                        <p:tgtEl>
                                          <p:spTgt spid="43"/>
                                        </p:tgtEl>
                                        <p:attrNameLst>
                                          <p:attrName>ppt_w</p:attrName>
                                        </p:attrNameLst>
                                      </p:cBhvr>
                                      <p:tavLst>
                                        <p:tav tm="0">
                                          <p:val>
                                            <p:fltVal val="0"/>
                                          </p:val>
                                        </p:tav>
                                        <p:tav tm="100000">
                                          <p:val>
                                            <p:strVal val="#ppt_w"/>
                                          </p:val>
                                        </p:tav>
                                      </p:tavLst>
                                    </p:anim>
                                    <p:anim calcmode="lin" valueType="num">
                                      <p:cBhvr>
                                        <p:cTn id="27" dur="1000" fill="hold"/>
                                        <p:tgtEl>
                                          <p:spTgt spid="43"/>
                                        </p:tgtEl>
                                        <p:attrNameLst>
                                          <p:attrName>ppt_h</p:attrName>
                                        </p:attrNameLst>
                                      </p:cBhvr>
                                      <p:tavLst>
                                        <p:tav tm="0">
                                          <p:val>
                                            <p:fltVal val="0"/>
                                          </p:val>
                                        </p:tav>
                                        <p:tav tm="100000">
                                          <p:val>
                                            <p:strVal val="#ppt_h"/>
                                          </p:val>
                                        </p:tav>
                                      </p:tavLst>
                                    </p:anim>
                                    <p:anim calcmode="lin" valueType="num">
                                      <p:cBhvr>
                                        <p:cTn id="28" dur="1000" fill="hold"/>
                                        <p:tgtEl>
                                          <p:spTgt spid="43"/>
                                        </p:tgtEl>
                                        <p:attrNameLst>
                                          <p:attrName>style.rotation</p:attrName>
                                        </p:attrNameLst>
                                      </p:cBhvr>
                                      <p:tavLst>
                                        <p:tav tm="0">
                                          <p:val>
                                            <p:fltVal val="90"/>
                                          </p:val>
                                        </p:tav>
                                        <p:tav tm="100000">
                                          <p:val>
                                            <p:fltVal val="0"/>
                                          </p:val>
                                        </p:tav>
                                      </p:tavLst>
                                    </p:anim>
                                    <p:animEffect transition="in" filter="fade">
                                      <p:cBhvr>
                                        <p:cTn id="29" dur="1000"/>
                                        <p:tgtEl>
                                          <p:spTgt spid="43"/>
                                        </p:tgtEl>
                                      </p:cBhvr>
                                    </p:animEffect>
                                  </p:childTnLst>
                                </p:cTn>
                              </p:par>
                            </p:childTnLst>
                          </p:cTn>
                        </p:par>
                      </p:childTnLst>
                    </p:cTn>
                  </p:par>
                  <p:par>
                    <p:cTn id="30" fill="hold">
                      <p:stCondLst>
                        <p:cond delay="indefinite"/>
                      </p:stCondLst>
                      <p:childTnLst>
                        <p:par>
                          <p:cTn id="31" fill="hold">
                            <p:stCondLst>
                              <p:cond delay="0"/>
                            </p:stCondLst>
                            <p:childTnLst>
                              <p:par>
                                <p:cTn id="32" presetID="31" presetClass="entr" presetSubtype="0" fill="hold" nodeType="clickEffect">
                                  <p:stCondLst>
                                    <p:cond delay="0"/>
                                  </p:stCondLst>
                                  <p:childTnLst>
                                    <p:set>
                                      <p:cBhvr>
                                        <p:cTn id="33" dur="1" fill="hold">
                                          <p:stCondLst>
                                            <p:cond delay="0"/>
                                          </p:stCondLst>
                                        </p:cTn>
                                        <p:tgtEl>
                                          <p:spTgt spid="39"/>
                                        </p:tgtEl>
                                        <p:attrNameLst>
                                          <p:attrName>style.visibility</p:attrName>
                                        </p:attrNameLst>
                                      </p:cBhvr>
                                      <p:to>
                                        <p:strVal val="visible"/>
                                      </p:to>
                                    </p:set>
                                    <p:anim calcmode="lin" valueType="num">
                                      <p:cBhvr>
                                        <p:cTn id="34" dur="1000" fill="hold"/>
                                        <p:tgtEl>
                                          <p:spTgt spid="39"/>
                                        </p:tgtEl>
                                        <p:attrNameLst>
                                          <p:attrName>ppt_w</p:attrName>
                                        </p:attrNameLst>
                                      </p:cBhvr>
                                      <p:tavLst>
                                        <p:tav tm="0">
                                          <p:val>
                                            <p:fltVal val="0"/>
                                          </p:val>
                                        </p:tav>
                                        <p:tav tm="100000">
                                          <p:val>
                                            <p:strVal val="#ppt_w"/>
                                          </p:val>
                                        </p:tav>
                                      </p:tavLst>
                                    </p:anim>
                                    <p:anim calcmode="lin" valueType="num">
                                      <p:cBhvr>
                                        <p:cTn id="35" dur="1000" fill="hold"/>
                                        <p:tgtEl>
                                          <p:spTgt spid="39"/>
                                        </p:tgtEl>
                                        <p:attrNameLst>
                                          <p:attrName>ppt_h</p:attrName>
                                        </p:attrNameLst>
                                      </p:cBhvr>
                                      <p:tavLst>
                                        <p:tav tm="0">
                                          <p:val>
                                            <p:fltVal val="0"/>
                                          </p:val>
                                        </p:tav>
                                        <p:tav tm="100000">
                                          <p:val>
                                            <p:strVal val="#ppt_h"/>
                                          </p:val>
                                        </p:tav>
                                      </p:tavLst>
                                    </p:anim>
                                    <p:anim calcmode="lin" valueType="num">
                                      <p:cBhvr>
                                        <p:cTn id="36" dur="1000" fill="hold"/>
                                        <p:tgtEl>
                                          <p:spTgt spid="39"/>
                                        </p:tgtEl>
                                        <p:attrNameLst>
                                          <p:attrName>style.rotation</p:attrName>
                                        </p:attrNameLst>
                                      </p:cBhvr>
                                      <p:tavLst>
                                        <p:tav tm="0">
                                          <p:val>
                                            <p:fltVal val="90"/>
                                          </p:val>
                                        </p:tav>
                                        <p:tav tm="100000">
                                          <p:val>
                                            <p:fltVal val="0"/>
                                          </p:val>
                                        </p:tav>
                                      </p:tavLst>
                                    </p:anim>
                                    <p:animEffect transition="in" filter="fade">
                                      <p:cBhvr>
                                        <p:cTn id="37" dur="1000"/>
                                        <p:tgtEl>
                                          <p:spTgt spid="39"/>
                                        </p:tgtEl>
                                      </p:cBhvr>
                                    </p:animEffect>
                                  </p:childTnLst>
                                </p:cTn>
                              </p:par>
                              <p:par>
                                <p:cTn id="38" presetID="31" presetClass="entr" presetSubtype="0"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anim calcmode="lin" valueType="num">
                                      <p:cBhvr>
                                        <p:cTn id="40" dur="1000" fill="hold"/>
                                        <p:tgtEl>
                                          <p:spTgt spid="40"/>
                                        </p:tgtEl>
                                        <p:attrNameLst>
                                          <p:attrName>ppt_w</p:attrName>
                                        </p:attrNameLst>
                                      </p:cBhvr>
                                      <p:tavLst>
                                        <p:tav tm="0">
                                          <p:val>
                                            <p:fltVal val="0"/>
                                          </p:val>
                                        </p:tav>
                                        <p:tav tm="100000">
                                          <p:val>
                                            <p:strVal val="#ppt_w"/>
                                          </p:val>
                                        </p:tav>
                                      </p:tavLst>
                                    </p:anim>
                                    <p:anim calcmode="lin" valueType="num">
                                      <p:cBhvr>
                                        <p:cTn id="41" dur="1000" fill="hold"/>
                                        <p:tgtEl>
                                          <p:spTgt spid="40"/>
                                        </p:tgtEl>
                                        <p:attrNameLst>
                                          <p:attrName>ppt_h</p:attrName>
                                        </p:attrNameLst>
                                      </p:cBhvr>
                                      <p:tavLst>
                                        <p:tav tm="0">
                                          <p:val>
                                            <p:fltVal val="0"/>
                                          </p:val>
                                        </p:tav>
                                        <p:tav tm="100000">
                                          <p:val>
                                            <p:strVal val="#ppt_h"/>
                                          </p:val>
                                        </p:tav>
                                      </p:tavLst>
                                    </p:anim>
                                    <p:anim calcmode="lin" valueType="num">
                                      <p:cBhvr>
                                        <p:cTn id="42" dur="1000" fill="hold"/>
                                        <p:tgtEl>
                                          <p:spTgt spid="40"/>
                                        </p:tgtEl>
                                        <p:attrNameLst>
                                          <p:attrName>style.rotation</p:attrName>
                                        </p:attrNameLst>
                                      </p:cBhvr>
                                      <p:tavLst>
                                        <p:tav tm="0">
                                          <p:val>
                                            <p:fltVal val="90"/>
                                          </p:val>
                                        </p:tav>
                                        <p:tav tm="100000">
                                          <p:val>
                                            <p:fltVal val="0"/>
                                          </p:val>
                                        </p:tav>
                                      </p:tavLst>
                                    </p:anim>
                                    <p:animEffect transition="in" filter="fade">
                                      <p:cBhvr>
                                        <p:cTn id="43" dur="1000"/>
                                        <p:tgtEl>
                                          <p:spTgt spid="40"/>
                                        </p:tgtEl>
                                      </p:cBhvr>
                                    </p:animEffect>
                                  </p:childTnLst>
                                </p:cTn>
                              </p:par>
                              <p:par>
                                <p:cTn id="44" presetID="31" presetClass="entr" presetSubtype="0"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anim calcmode="lin" valueType="num">
                                      <p:cBhvr>
                                        <p:cTn id="46" dur="1000" fill="hold"/>
                                        <p:tgtEl>
                                          <p:spTgt spid="42"/>
                                        </p:tgtEl>
                                        <p:attrNameLst>
                                          <p:attrName>ppt_w</p:attrName>
                                        </p:attrNameLst>
                                      </p:cBhvr>
                                      <p:tavLst>
                                        <p:tav tm="0">
                                          <p:val>
                                            <p:fltVal val="0"/>
                                          </p:val>
                                        </p:tav>
                                        <p:tav tm="100000">
                                          <p:val>
                                            <p:strVal val="#ppt_w"/>
                                          </p:val>
                                        </p:tav>
                                      </p:tavLst>
                                    </p:anim>
                                    <p:anim calcmode="lin" valueType="num">
                                      <p:cBhvr>
                                        <p:cTn id="47" dur="1000" fill="hold"/>
                                        <p:tgtEl>
                                          <p:spTgt spid="42"/>
                                        </p:tgtEl>
                                        <p:attrNameLst>
                                          <p:attrName>ppt_h</p:attrName>
                                        </p:attrNameLst>
                                      </p:cBhvr>
                                      <p:tavLst>
                                        <p:tav tm="0">
                                          <p:val>
                                            <p:fltVal val="0"/>
                                          </p:val>
                                        </p:tav>
                                        <p:tav tm="100000">
                                          <p:val>
                                            <p:strVal val="#ppt_h"/>
                                          </p:val>
                                        </p:tav>
                                      </p:tavLst>
                                    </p:anim>
                                    <p:anim calcmode="lin" valueType="num">
                                      <p:cBhvr>
                                        <p:cTn id="48" dur="1000" fill="hold"/>
                                        <p:tgtEl>
                                          <p:spTgt spid="42"/>
                                        </p:tgtEl>
                                        <p:attrNameLst>
                                          <p:attrName>style.rotation</p:attrName>
                                        </p:attrNameLst>
                                      </p:cBhvr>
                                      <p:tavLst>
                                        <p:tav tm="0">
                                          <p:val>
                                            <p:fltVal val="90"/>
                                          </p:val>
                                        </p:tav>
                                        <p:tav tm="100000">
                                          <p:val>
                                            <p:fltVal val="0"/>
                                          </p:val>
                                        </p:tav>
                                      </p:tavLst>
                                    </p:anim>
                                    <p:animEffect transition="in" filter="fade">
                                      <p:cBhvr>
                                        <p:cTn id="49" dur="1000"/>
                                        <p:tgtEl>
                                          <p:spTgt spid="42"/>
                                        </p:tgtEl>
                                      </p:cBhvr>
                                    </p:animEffect>
                                  </p:childTnLst>
                                </p:cTn>
                              </p:par>
                              <p:par>
                                <p:cTn id="50" presetID="31" presetClass="entr" presetSubtype="0" fill="hold" grpId="0" nodeType="withEffect">
                                  <p:stCondLst>
                                    <p:cond delay="0"/>
                                  </p:stCondLst>
                                  <p:childTnLst>
                                    <p:set>
                                      <p:cBhvr>
                                        <p:cTn id="51" dur="1" fill="hold">
                                          <p:stCondLst>
                                            <p:cond delay="0"/>
                                          </p:stCondLst>
                                        </p:cTn>
                                        <p:tgtEl>
                                          <p:spTgt spid="41"/>
                                        </p:tgtEl>
                                        <p:attrNameLst>
                                          <p:attrName>style.visibility</p:attrName>
                                        </p:attrNameLst>
                                      </p:cBhvr>
                                      <p:to>
                                        <p:strVal val="visible"/>
                                      </p:to>
                                    </p:set>
                                    <p:anim calcmode="lin" valueType="num">
                                      <p:cBhvr>
                                        <p:cTn id="52" dur="1000" fill="hold"/>
                                        <p:tgtEl>
                                          <p:spTgt spid="41"/>
                                        </p:tgtEl>
                                        <p:attrNameLst>
                                          <p:attrName>ppt_w</p:attrName>
                                        </p:attrNameLst>
                                      </p:cBhvr>
                                      <p:tavLst>
                                        <p:tav tm="0">
                                          <p:val>
                                            <p:fltVal val="0"/>
                                          </p:val>
                                        </p:tav>
                                        <p:tav tm="100000">
                                          <p:val>
                                            <p:strVal val="#ppt_w"/>
                                          </p:val>
                                        </p:tav>
                                      </p:tavLst>
                                    </p:anim>
                                    <p:anim calcmode="lin" valueType="num">
                                      <p:cBhvr>
                                        <p:cTn id="53" dur="1000" fill="hold"/>
                                        <p:tgtEl>
                                          <p:spTgt spid="41"/>
                                        </p:tgtEl>
                                        <p:attrNameLst>
                                          <p:attrName>ppt_h</p:attrName>
                                        </p:attrNameLst>
                                      </p:cBhvr>
                                      <p:tavLst>
                                        <p:tav tm="0">
                                          <p:val>
                                            <p:fltVal val="0"/>
                                          </p:val>
                                        </p:tav>
                                        <p:tav tm="100000">
                                          <p:val>
                                            <p:strVal val="#ppt_h"/>
                                          </p:val>
                                        </p:tav>
                                      </p:tavLst>
                                    </p:anim>
                                    <p:anim calcmode="lin" valueType="num">
                                      <p:cBhvr>
                                        <p:cTn id="54" dur="1000" fill="hold"/>
                                        <p:tgtEl>
                                          <p:spTgt spid="41"/>
                                        </p:tgtEl>
                                        <p:attrNameLst>
                                          <p:attrName>style.rotation</p:attrName>
                                        </p:attrNameLst>
                                      </p:cBhvr>
                                      <p:tavLst>
                                        <p:tav tm="0">
                                          <p:val>
                                            <p:fltVal val="90"/>
                                          </p:val>
                                        </p:tav>
                                        <p:tav tm="100000">
                                          <p:val>
                                            <p:fltVal val="0"/>
                                          </p:val>
                                        </p:tav>
                                      </p:tavLst>
                                    </p:anim>
                                    <p:animEffect transition="in" filter="fade">
                                      <p:cBhvr>
                                        <p:cTn id="55"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7" grpId="0" animBg="1"/>
      <p:bldP spid="19" grpId="0"/>
      <p:bldP spid="20" grpId="0" animBg="1"/>
      <p:bldP spid="40" grpId="0"/>
      <p:bldP spid="41" grpId="0"/>
      <p:bldP spid="42" grpId="0"/>
      <p:bldP spid="4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734503" y="52478"/>
            <a:ext cx="6360846" cy="475853"/>
          </a:xfrm>
          <a:prstGeom prst="rect">
            <a:avLst/>
          </a:prstGeom>
        </p:spPr>
        <p:txBody>
          <a:bodyPr spcFirstLastPara="1" wrap="square" lIns="91425" tIns="91425" rIns="91425" bIns="91425" anchor="t" anchorCtr="0">
            <a:noAutofit/>
          </a:bodyPr>
          <a:lstStyle/>
          <a:p>
            <a:r>
              <a:rPr lang="vi-VN" sz="2800" b="1" dirty="0">
                <a:latin typeface="Calibri" panose="020F0502020204030204" pitchFamily="34" charset="0"/>
                <a:ea typeface="Calibri" panose="020F0502020204030204" pitchFamily="34" charset="0"/>
                <a:cs typeface="Calibri" panose="020F0502020204030204" pitchFamily="34" charset="0"/>
              </a:rPr>
              <a:t>OPERATORS T</a:t>
            </a:r>
            <a:r>
              <a:rPr lang="en-US" sz="2800" b="1" dirty="0">
                <a:latin typeface="Calibri" panose="020F0502020204030204" pitchFamily="34" charset="0"/>
                <a:ea typeface="Calibri" panose="020F0502020204030204" pitchFamily="34" charset="0"/>
                <a:cs typeface="Calibri" panose="020F0502020204030204" pitchFamily="34" charset="0"/>
              </a:rPr>
              <a:t>R</a:t>
            </a:r>
            <a:r>
              <a:rPr lang="vi-VN" sz="2800" b="1" dirty="0">
                <a:latin typeface="Calibri" panose="020F0502020204030204" pitchFamily="34" charset="0"/>
                <a:ea typeface="Calibri" panose="020F0502020204030204" pitchFamily="34" charset="0"/>
                <a:cs typeface="Calibri" panose="020F0502020204030204" pitchFamily="34" charset="0"/>
              </a:rPr>
              <a:t>ONG SPRING WEBFLUX</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pic>
        <p:nvPicPr>
          <p:cNvPr id="9" name="Picture 8">
            <a:extLst>
              <a:ext uri="{FF2B5EF4-FFF2-40B4-BE49-F238E27FC236}">
                <a16:creationId xmlns:a16="http://schemas.microsoft.com/office/drawing/2014/main" id="{DABB74C0-12E7-66F8-179B-0E42266D1FAF}"/>
              </a:ext>
            </a:extLst>
          </p:cNvPr>
          <p:cNvPicPr>
            <a:picLocks noChangeAspect="1"/>
          </p:cNvPicPr>
          <p:nvPr/>
        </p:nvPicPr>
        <p:blipFill>
          <a:blip r:embed="rId4"/>
          <a:stretch>
            <a:fillRect/>
          </a:stretch>
        </p:blipFill>
        <p:spPr>
          <a:xfrm>
            <a:off x="4842334" y="1349812"/>
            <a:ext cx="3324392" cy="267602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graphicFrame>
        <p:nvGraphicFramePr>
          <p:cNvPr id="10" name="Google Shape;173;p28">
            <a:extLst>
              <a:ext uri="{FF2B5EF4-FFF2-40B4-BE49-F238E27FC236}">
                <a16:creationId xmlns:a16="http://schemas.microsoft.com/office/drawing/2014/main" id="{E6F68585-2EBC-C984-3B2F-FCE97797B2A2}"/>
              </a:ext>
            </a:extLst>
          </p:cNvPr>
          <p:cNvGraphicFramePr/>
          <p:nvPr/>
        </p:nvGraphicFramePr>
        <p:xfrm>
          <a:off x="1566143" y="1399183"/>
          <a:ext cx="208250" cy="2120653"/>
        </p:xfrm>
        <a:graphic>
          <a:graphicData uri="http://schemas.openxmlformats.org/drawingml/2006/table">
            <a:tbl>
              <a:tblPr>
                <a:tableStyleId>{3C2FFA5D-87B4-456A-9821-1D502468CF0F}</a:tableStyleId>
              </a:tblPr>
              <a:tblGrid>
                <a:gridCol w="208250">
                  <a:extLst>
                    <a:ext uri="{9D8B030D-6E8A-4147-A177-3AD203B41FA5}">
                      <a16:colId xmlns:a16="http://schemas.microsoft.com/office/drawing/2014/main" val="20000"/>
                    </a:ext>
                  </a:extLst>
                </a:gridCol>
              </a:tblGrid>
              <a:tr h="2120653">
                <a:tc>
                  <a:txBody>
                    <a:bodyPr/>
                    <a:lstStyle/>
                    <a:p>
                      <a:pPr marL="0" lvl="0" indent="0" algn="r" rtl="0">
                        <a:spcBef>
                          <a:spcPts val="0"/>
                        </a:spcBef>
                        <a:spcAft>
                          <a:spcPts val="0"/>
                        </a:spcAft>
                        <a:buNone/>
                      </a:pPr>
                      <a:endParaRPr sz="1000" b="1" u="sng" dirty="0">
                        <a:solidFill>
                          <a:schemeClr val="dk1"/>
                        </a:solidFill>
                        <a:latin typeface="Assistant"/>
                        <a:ea typeface="Assistant"/>
                        <a:cs typeface="Assistant"/>
                        <a:sym typeface="Assistant"/>
                      </a:endParaRPr>
                    </a:p>
                  </a:txBody>
                  <a:tcPr marL="91425" marR="91425" marT="91425" marB="91425"/>
                </a:tc>
                <a:extLst>
                  <a:ext uri="{0D108BD9-81ED-4DB2-BD59-A6C34878D82A}">
                    <a16:rowId xmlns:a16="http://schemas.microsoft.com/office/drawing/2014/main" val="10000"/>
                  </a:ext>
                </a:extLst>
              </a:tr>
            </a:tbl>
          </a:graphicData>
        </a:graphic>
      </p:graphicFrame>
      <p:sp>
        <p:nvSpPr>
          <p:cNvPr id="15" name="Rectangle: Rounded Corners 14">
            <a:extLst>
              <a:ext uri="{FF2B5EF4-FFF2-40B4-BE49-F238E27FC236}">
                <a16:creationId xmlns:a16="http://schemas.microsoft.com/office/drawing/2014/main" id="{1E70A778-20E0-3D76-3319-86D514578252}"/>
              </a:ext>
            </a:extLst>
          </p:cNvPr>
          <p:cNvSpPr/>
          <p:nvPr/>
        </p:nvSpPr>
        <p:spPr>
          <a:xfrm>
            <a:off x="2028966" y="1399183"/>
            <a:ext cx="1272045" cy="4801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25000"/>
                  </a:schemeClr>
                </a:solidFill>
              </a:rPr>
              <a:t>filter</a:t>
            </a:r>
          </a:p>
        </p:txBody>
      </p:sp>
      <p:sp>
        <p:nvSpPr>
          <p:cNvPr id="18" name="Rectangle: Rounded Corners 17">
            <a:extLst>
              <a:ext uri="{FF2B5EF4-FFF2-40B4-BE49-F238E27FC236}">
                <a16:creationId xmlns:a16="http://schemas.microsoft.com/office/drawing/2014/main" id="{4BEF1CFB-1A15-06C5-7A5B-0ECC1BB3EC93}"/>
              </a:ext>
            </a:extLst>
          </p:cNvPr>
          <p:cNvSpPr/>
          <p:nvPr/>
        </p:nvSpPr>
        <p:spPr>
          <a:xfrm>
            <a:off x="2028965" y="2165959"/>
            <a:ext cx="1272045" cy="4801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25000"/>
                  </a:schemeClr>
                </a:solidFill>
              </a:rPr>
              <a:t>map</a:t>
            </a:r>
          </a:p>
        </p:txBody>
      </p:sp>
      <p:sp>
        <p:nvSpPr>
          <p:cNvPr id="22" name="Rectangle: Rounded Corners 21">
            <a:extLst>
              <a:ext uri="{FF2B5EF4-FFF2-40B4-BE49-F238E27FC236}">
                <a16:creationId xmlns:a16="http://schemas.microsoft.com/office/drawing/2014/main" id="{5986B0A0-960A-EA88-9A86-920C044F2FA5}"/>
              </a:ext>
            </a:extLst>
          </p:cNvPr>
          <p:cNvSpPr/>
          <p:nvPr/>
        </p:nvSpPr>
        <p:spPr>
          <a:xfrm>
            <a:off x="2028964" y="3074856"/>
            <a:ext cx="1272045" cy="4801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lumMod val="25000"/>
                  </a:schemeClr>
                </a:solidFill>
              </a:rPr>
              <a:t>groupBy</a:t>
            </a:r>
            <a:endParaRPr lang="en-US" b="1" dirty="0">
              <a:solidFill>
                <a:schemeClr val="bg1">
                  <a:lumMod val="25000"/>
                </a:schemeClr>
              </a:solidFill>
            </a:endParaRPr>
          </a:p>
        </p:txBody>
      </p:sp>
      <p:sp>
        <p:nvSpPr>
          <p:cNvPr id="23" name="Right Brace 22">
            <a:extLst>
              <a:ext uri="{FF2B5EF4-FFF2-40B4-BE49-F238E27FC236}">
                <a16:creationId xmlns:a16="http://schemas.microsoft.com/office/drawing/2014/main" id="{1F224A62-F588-1F45-7559-03797A34C867}"/>
              </a:ext>
            </a:extLst>
          </p:cNvPr>
          <p:cNvSpPr/>
          <p:nvPr/>
        </p:nvSpPr>
        <p:spPr>
          <a:xfrm>
            <a:off x="3459074" y="1382485"/>
            <a:ext cx="589175" cy="2320229"/>
          </a:xfrm>
          <a:prstGeom prst="rightBrace">
            <a:avLst/>
          </a:prstGeom>
          <a:ln>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B7C55B1C-0975-C606-152E-7DA570439030}"/>
              </a:ext>
            </a:extLst>
          </p:cNvPr>
          <p:cNvCxnSpPr>
            <a:cxnSpLocks/>
            <a:stCxn id="23" idx="1"/>
          </p:cNvCxnSpPr>
          <p:nvPr/>
        </p:nvCxnSpPr>
        <p:spPr>
          <a:xfrm flipV="1">
            <a:off x="4048249" y="2542599"/>
            <a:ext cx="797077" cy="1"/>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3" name="Title 2">
            <a:extLst>
              <a:ext uri="{FF2B5EF4-FFF2-40B4-BE49-F238E27FC236}">
                <a16:creationId xmlns:a16="http://schemas.microsoft.com/office/drawing/2014/main" id="{7D72C863-5473-837D-26EF-E0EF57409DEB}"/>
              </a:ext>
            </a:extLst>
          </p:cNvPr>
          <p:cNvSpPr>
            <a:spLocks noGrp="1"/>
          </p:cNvSpPr>
          <p:nvPr>
            <p:ph type="title" idx="2"/>
          </p:nvPr>
        </p:nvSpPr>
        <p:spPr/>
        <p:txBody>
          <a:bodyPr/>
          <a:lstStyle/>
          <a:p>
            <a:endParaRPr lang="en-US"/>
          </a:p>
        </p:txBody>
      </p:sp>
      <p:sp>
        <p:nvSpPr>
          <p:cNvPr id="4" name="Google Shape;203;p30">
            <a:extLst>
              <a:ext uri="{FF2B5EF4-FFF2-40B4-BE49-F238E27FC236}">
                <a16:creationId xmlns:a16="http://schemas.microsoft.com/office/drawing/2014/main" id="{16CD0C50-937F-FBFC-7C18-452E463412C9}"/>
              </a:ext>
            </a:extLst>
          </p:cNvPr>
          <p:cNvSpPr txBox="1">
            <a:spLocks/>
          </p:cNvSpPr>
          <p:nvPr/>
        </p:nvSpPr>
        <p:spPr>
          <a:xfrm>
            <a:off x="1994835" y="203682"/>
            <a:ext cx="1218616"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9pPr>
          </a:lstStyle>
          <a:p>
            <a:r>
              <a:rPr lang="vi-VN" sz="2000" b="1" dirty="0">
                <a:latin typeface="Calibri" panose="020F0502020204030204" pitchFamily="34" charset="0"/>
                <a:ea typeface="Calibri" panose="020F0502020204030204" pitchFamily="34" charset="0"/>
                <a:cs typeface="Calibri" panose="020F0502020204030204" pitchFamily="34" charset="0"/>
              </a:rPr>
              <a:t>8.3.4.</a:t>
            </a:r>
            <a:r>
              <a:rPr lang="en-US" sz="2000" b="1" dirty="0">
                <a:latin typeface="Calibri" panose="020F0502020204030204" pitchFamily="34" charset="0"/>
                <a:ea typeface="Calibri" panose="020F0502020204030204" pitchFamily="34" charset="0"/>
                <a:cs typeface="Calibri" panose="020F0502020204030204" pitchFamily="34" charset="0"/>
              </a:rPr>
              <a:t>3</a:t>
            </a:r>
            <a:endParaRPr lang="vi-VN" sz="20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47655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randombar(horizontal)">
                                      <p:cBhvr>
                                        <p:cTn id="12" dur="500"/>
                                        <p:tgtEl>
                                          <p:spTgt spid="15"/>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randombar(horizontal)">
                                      <p:cBhvr>
                                        <p:cTn id="15" dur="500"/>
                                        <p:tgtEl>
                                          <p:spTgt spid="18"/>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randombar(horizontal)">
                                      <p:cBhvr>
                                        <p:cTn id="18" dur="500"/>
                                        <p:tgtEl>
                                          <p:spTgt spid="22"/>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randombar(horizontal)">
                                      <p:cBhvr>
                                        <p:cTn id="21" dur="500"/>
                                        <p:tgtEl>
                                          <p:spTgt spid="23"/>
                                        </p:tgtEl>
                                      </p:cBhvr>
                                    </p:animEffect>
                                  </p:childTnLst>
                                </p:cTn>
                              </p:par>
                              <p:par>
                                <p:cTn id="22" presetID="14" presetClass="entr" presetSubtype="1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randombar(horizontal)">
                                      <p:cBhvr>
                                        <p:cTn id="24" dur="500"/>
                                        <p:tgtEl>
                                          <p:spTgt spid="10"/>
                                        </p:tgtEl>
                                      </p:cBhvr>
                                    </p:animEffect>
                                  </p:childTnLst>
                                </p:cTn>
                              </p:par>
                              <p:par>
                                <p:cTn id="25" presetID="14" presetClass="entr" presetSubtype="1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randombar(horizontal)">
                                      <p:cBhvr>
                                        <p:cTn id="2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22" grpId="0" animBg="1"/>
      <p:bldP spid="2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741721" y="42396"/>
            <a:ext cx="6360846" cy="475853"/>
          </a:xfrm>
          <a:prstGeom prst="rect">
            <a:avLst/>
          </a:prstGeom>
        </p:spPr>
        <p:txBody>
          <a:bodyPr spcFirstLastPara="1" wrap="square" lIns="91425" tIns="91425" rIns="91425" bIns="91425" anchor="t" anchorCtr="0">
            <a:noAutofit/>
          </a:bodyPr>
          <a:lstStyle/>
          <a:p>
            <a:r>
              <a:rPr lang="vi-VN" sz="2800" b="1" dirty="0">
                <a:latin typeface="Calibri" panose="020F0502020204030204" pitchFamily="34" charset="0"/>
                <a:ea typeface="Calibri" panose="020F0502020204030204" pitchFamily="34" charset="0"/>
                <a:cs typeface="Calibri" panose="020F0502020204030204" pitchFamily="34" charset="0"/>
              </a:rPr>
              <a:t>SCHEDULERS T</a:t>
            </a:r>
            <a:r>
              <a:rPr lang="en-US" sz="2800" b="1" dirty="0">
                <a:latin typeface="Calibri" panose="020F0502020204030204" pitchFamily="34" charset="0"/>
                <a:ea typeface="Calibri" panose="020F0502020204030204" pitchFamily="34" charset="0"/>
                <a:cs typeface="Calibri" panose="020F0502020204030204" pitchFamily="34" charset="0"/>
              </a:rPr>
              <a:t>R</a:t>
            </a:r>
            <a:r>
              <a:rPr lang="vi-VN" sz="2800" b="1" dirty="0">
                <a:latin typeface="Calibri" panose="020F0502020204030204" pitchFamily="34" charset="0"/>
                <a:ea typeface="Calibri" panose="020F0502020204030204" pitchFamily="34" charset="0"/>
                <a:cs typeface="Calibri" panose="020F0502020204030204" pitchFamily="34" charset="0"/>
              </a:rPr>
              <a:t>ONG SPRING WEBFLUX</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pic>
        <p:nvPicPr>
          <p:cNvPr id="10" name="Picture 9">
            <a:extLst>
              <a:ext uri="{FF2B5EF4-FFF2-40B4-BE49-F238E27FC236}">
                <a16:creationId xmlns:a16="http://schemas.microsoft.com/office/drawing/2014/main" id="{E442D6E2-8CBF-50E1-A9EB-E81EE2327EEB}"/>
              </a:ext>
            </a:extLst>
          </p:cNvPr>
          <p:cNvPicPr>
            <a:picLocks noChangeAspect="1"/>
          </p:cNvPicPr>
          <p:nvPr/>
        </p:nvPicPr>
        <p:blipFill>
          <a:blip r:embed="rId4"/>
          <a:stretch>
            <a:fillRect/>
          </a:stretch>
        </p:blipFill>
        <p:spPr>
          <a:xfrm>
            <a:off x="3993262" y="2694126"/>
            <a:ext cx="3940706" cy="2095154"/>
          </a:xfrm>
          <a:prstGeom prst="rect">
            <a:avLst/>
          </a:prstGeom>
        </p:spPr>
      </p:pic>
      <p:sp>
        <p:nvSpPr>
          <p:cNvPr id="14" name="Arrow: Down 13">
            <a:extLst>
              <a:ext uri="{FF2B5EF4-FFF2-40B4-BE49-F238E27FC236}">
                <a16:creationId xmlns:a16="http://schemas.microsoft.com/office/drawing/2014/main" id="{DCF2439C-3D77-061B-B425-08BC5B3B4A15}"/>
              </a:ext>
            </a:extLst>
          </p:cNvPr>
          <p:cNvSpPr/>
          <p:nvPr/>
        </p:nvSpPr>
        <p:spPr>
          <a:xfrm>
            <a:off x="5815281" y="2578620"/>
            <a:ext cx="213727" cy="3147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Google Shape;285;p34">
            <a:extLst>
              <a:ext uri="{FF2B5EF4-FFF2-40B4-BE49-F238E27FC236}">
                <a16:creationId xmlns:a16="http://schemas.microsoft.com/office/drawing/2014/main" id="{6052D102-4528-D23C-B4CE-F8117CEC4841}"/>
              </a:ext>
            </a:extLst>
          </p:cNvPr>
          <p:cNvSpPr txBox="1">
            <a:spLocks/>
          </p:cNvSpPr>
          <p:nvPr/>
        </p:nvSpPr>
        <p:spPr>
          <a:xfrm>
            <a:off x="4132219" y="3100289"/>
            <a:ext cx="794959" cy="3695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400" b="1" dirty="0">
                <a:latin typeface="Calibri" panose="020F0502020204030204" pitchFamily="34" charset="0"/>
                <a:ea typeface="Calibri" panose="020F0502020204030204" pitchFamily="34" charset="0"/>
                <a:cs typeface="Calibri" panose="020F0502020204030204" pitchFamily="34" charset="0"/>
              </a:rPr>
              <a:t>Time ?</a:t>
            </a:r>
          </a:p>
        </p:txBody>
      </p:sp>
      <p:sp>
        <p:nvSpPr>
          <p:cNvPr id="16" name="Google Shape;285;p34">
            <a:extLst>
              <a:ext uri="{FF2B5EF4-FFF2-40B4-BE49-F238E27FC236}">
                <a16:creationId xmlns:a16="http://schemas.microsoft.com/office/drawing/2014/main" id="{00C2B0FC-8ABA-3AB9-1322-3BF12C8191BB}"/>
              </a:ext>
            </a:extLst>
          </p:cNvPr>
          <p:cNvSpPr txBox="1">
            <a:spLocks/>
          </p:cNvSpPr>
          <p:nvPr/>
        </p:nvSpPr>
        <p:spPr>
          <a:xfrm>
            <a:off x="3775435" y="3980008"/>
            <a:ext cx="964986" cy="3695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400" b="1" dirty="0">
                <a:latin typeface="Calibri" panose="020F0502020204030204" pitchFamily="34" charset="0"/>
                <a:ea typeface="Calibri" panose="020F0502020204030204" pitchFamily="34" charset="0"/>
                <a:cs typeface="Calibri" panose="020F0502020204030204" pitchFamily="34" charset="0"/>
              </a:rPr>
              <a:t>Thread ?</a:t>
            </a:r>
          </a:p>
        </p:txBody>
      </p:sp>
      <p:sp>
        <p:nvSpPr>
          <p:cNvPr id="17" name="Rectangle: Rounded Corners 16">
            <a:extLst>
              <a:ext uri="{FF2B5EF4-FFF2-40B4-BE49-F238E27FC236}">
                <a16:creationId xmlns:a16="http://schemas.microsoft.com/office/drawing/2014/main" id="{9B50417B-43CD-C736-5952-59BECFAB9940}"/>
              </a:ext>
            </a:extLst>
          </p:cNvPr>
          <p:cNvSpPr/>
          <p:nvPr/>
        </p:nvSpPr>
        <p:spPr>
          <a:xfrm>
            <a:off x="3874415" y="3100289"/>
            <a:ext cx="1333893" cy="1249317"/>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94305F90-E7A2-6EDD-7A71-1FB0CDB30B2D}"/>
              </a:ext>
            </a:extLst>
          </p:cNvPr>
          <p:cNvSpPr/>
          <p:nvPr/>
        </p:nvSpPr>
        <p:spPr>
          <a:xfrm>
            <a:off x="273688" y="862507"/>
            <a:ext cx="3475642" cy="22245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25000"/>
                </a:schemeClr>
              </a:solidFill>
            </a:endParaRPr>
          </a:p>
        </p:txBody>
      </p:sp>
      <p:sp>
        <p:nvSpPr>
          <p:cNvPr id="21" name="Rectangle: Rounded Corners 20">
            <a:extLst>
              <a:ext uri="{FF2B5EF4-FFF2-40B4-BE49-F238E27FC236}">
                <a16:creationId xmlns:a16="http://schemas.microsoft.com/office/drawing/2014/main" id="{7D3E8FBC-0A05-2FE7-E66C-317D2D4E692A}"/>
              </a:ext>
            </a:extLst>
          </p:cNvPr>
          <p:cNvSpPr/>
          <p:nvPr/>
        </p:nvSpPr>
        <p:spPr>
          <a:xfrm>
            <a:off x="391046" y="1268026"/>
            <a:ext cx="1691394"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t>Schedulers. elastic</a:t>
            </a:r>
          </a:p>
        </p:txBody>
      </p:sp>
      <p:sp>
        <p:nvSpPr>
          <p:cNvPr id="22" name="Rectangle: Rounded Corners 21">
            <a:extLst>
              <a:ext uri="{FF2B5EF4-FFF2-40B4-BE49-F238E27FC236}">
                <a16:creationId xmlns:a16="http://schemas.microsoft.com/office/drawing/2014/main" id="{F89860B1-1337-954B-8E95-B3BD3BF63B9F}"/>
              </a:ext>
            </a:extLst>
          </p:cNvPr>
          <p:cNvSpPr/>
          <p:nvPr/>
        </p:nvSpPr>
        <p:spPr>
          <a:xfrm>
            <a:off x="381085" y="1805323"/>
            <a:ext cx="2142813"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Schedulers. parallel</a:t>
            </a:r>
            <a:endParaRPr lang="en-US" sz="1200" b="1" dirty="0"/>
          </a:p>
        </p:txBody>
      </p:sp>
      <p:sp>
        <p:nvSpPr>
          <p:cNvPr id="23" name="Rectangle: Rounded Corners 22">
            <a:extLst>
              <a:ext uri="{FF2B5EF4-FFF2-40B4-BE49-F238E27FC236}">
                <a16:creationId xmlns:a16="http://schemas.microsoft.com/office/drawing/2014/main" id="{03910612-CACE-EBE2-DD90-6697C7D18C0D}"/>
              </a:ext>
            </a:extLst>
          </p:cNvPr>
          <p:cNvSpPr/>
          <p:nvPr/>
        </p:nvSpPr>
        <p:spPr>
          <a:xfrm>
            <a:off x="1482719" y="2514070"/>
            <a:ext cx="1607093"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Schedulers.single</a:t>
            </a:r>
            <a:endParaRPr lang="en-US" sz="1200" b="1" dirty="0"/>
          </a:p>
        </p:txBody>
      </p:sp>
      <p:sp>
        <p:nvSpPr>
          <p:cNvPr id="27" name="Google Shape;285;p34">
            <a:extLst>
              <a:ext uri="{FF2B5EF4-FFF2-40B4-BE49-F238E27FC236}">
                <a16:creationId xmlns:a16="http://schemas.microsoft.com/office/drawing/2014/main" id="{46C34535-0D77-6714-E4D4-39BB909552DC}"/>
              </a:ext>
            </a:extLst>
          </p:cNvPr>
          <p:cNvSpPr txBox="1">
            <a:spLocks/>
          </p:cNvSpPr>
          <p:nvPr/>
        </p:nvSpPr>
        <p:spPr>
          <a:xfrm>
            <a:off x="896106" y="888214"/>
            <a:ext cx="2716997" cy="3798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400" b="1" dirty="0">
                <a:latin typeface="Calibri" panose="020F0502020204030204" pitchFamily="34" charset="0"/>
                <a:ea typeface="Calibri" panose="020F0502020204030204" pitchFamily="34" charset="0"/>
                <a:cs typeface="Calibri" panose="020F0502020204030204" pitchFamily="34" charset="0"/>
              </a:rPr>
              <a:t>SCHEDULER</a:t>
            </a:r>
            <a:endParaRPr lang="en-US" sz="1400" b="1" dirty="0">
              <a:latin typeface="Calibri" panose="020F0502020204030204" pitchFamily="34" charset="0"/>
              <a:ea typeface="Calibri" panose="020F0502020204030204" pitchFamily="34" charset="0"/>
              <a:cs typeface="Calibri" panose="020F0502020204030204" pitchFamily="34" charset="0"/>
            </a:endParaRPr>
          </a:p>
        </p:txBody>
      </p:sp>
      <p:cxnSp>
        <p:nvCxnSpPr>
          <p:cNvPr id="18" name="Straight Arrow Connector 17">
            <a:extLst>
              <a:ext uri="{FF2B5EF4-FFF2-40B4-BE49-F238E27FC236}">
                <a16:creationId xmlns:a16="http://schemas.microsoft.com/office/drawing/2014/main" id="{34BF9874-EA2F-D568-5964-80161791C832}"/>
              </a:ext>
            </a:extLst>
          </p:cNvPr>
          <p:cNvCxnSpPr>
            <a:cxnSpLocks/>
          </p:cNvCxnSpPr>
          <p:nvPr/>
        </p:nvCxnSpPr>
        <p:spPr>
          <a:xfrm>
            <a:off x="3749330" y="2537311"/>
            <a:ext cx="702932" cy="485425"/>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2" name="Rectangle: Rounded Corners 1">
            <a:extLst>
              <a:ext uri="{FF2B5EF4-FFF2-40B4-BE49-F238E27FC236}">
                <a16:creationId xmlns:a16="http://schemas.microsoft.com/office/drawing/2014/main" id="{8DED6A05-33B1-9287-B89D-9FE80DD3DD3A}"/>
              </a:ext>
            </a:extLst>
          </p:cNvPr>
          <p:cNvSpPr/>
          <p:nvPr/>
        </p:nvSpPr>
        <p:spPr>
          <a:xfrm>
            <a:off x="5424407" y="645763"/>
            <a:ext cx="2603715" cy="15024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E14C2D8E-B012-5421-82E1-0F5A0E5C3BA6}"/>
              </a:ext>
            </a:extLst>
          </p:cNvPr>
          <p:cNvSpPr/>
          <p:nvPr/>
        </p:nvSpPr>
        <p:spPr>
          <a:xfrm>
            <a:off x="5673226" y="1300136"/>
            <a:ext cx="711564" cy="356862"/>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vi-VN" dirty="0"/>
              <a:t>Mono</a:t>
            </a:r>
            <a:endParaRPr lang="en-US" dirty="0"/>
          </a:p>
        </p:txBody>
      </p:sp>
      <p:sp>
        <p:nvSpPr>
          <p:cNvPr id="4" name="Rectangle: Rounded Corners 3">
            <a:extLst>
              <a:ext uri="{FF2B5EF4-FFF2-40B4-BE49-F238E27FC236}">
                <a16:creationId xmlns:a16="http://schemas.microsoft.com/office/drawing/2014/main" id="{8F7897A3-422D-72BE-E710-CF8483C7C804}"/>
              </a:ext>
            </a:extLst>
          </p:cNvPr>
          <p:cNvSpPr/>
          <p:nvPr/>
        </p:nvSpPr>
        <p:spPr>
          <a:xfrm>
            <a:off x="6775342" y="1300136"/>
            <a:ext cx="711564" cy="356862"/>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vi-VN" dirty="0"/>
              <a:t>Flux</a:t>
            </a:r>
            <a:endParaRPr lang="en-US" dirty="0"/>
          </a:p>
        </p:txBody>
      </p:sp>
      <p:sp>
        <p:nvSpPr>
          <p:cNvPr id="5" name="Google Shape;285;p34">
            <a:extLst>
              <a:ext uri="{FF2B5EF4-FFF2-40B4-BE49-F238E27FC236}">
                <a16:creationId xmlns:a16="http://schemas.microsoft.com/office/drawing/2014/main" id="{37C3EA17-8BFE-6F45-51CE-775C97D96E39}"/>
              </a:ext>
            </a:extLst>
          </p:cNvPr>
          <p:cNvSpPr txBox="1">
            <a:spLocks/>
          </p:cNvSpPr>
          <p:nvPr/>
        </p:nvSpPr>
        <p:spPr>
          <a:xfrm>
            <a:off x="4740421" y="669337"/>
            <a:ext cx="2716997" cy="3798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400" b="1" dirty="0">
                <a:latin typeface="Calibri" panose="020F0502020204030204" pitchFamily="34" charset="0"/>
                <a:ea typeface="Calibri" panose="020F0502020204030204" pitchFamily="34" charset="0"/>
                <a:cs typeface="Calibri" panose="020F0502020204030204" pitchFamily="34" charset="0"/>
              </a:rPr>
              <a:t>observable</a:t>
            </a:r>
            <a:endParaRPr lang="en-US" sz="1400" b="1" dirty="0">
              <a:latin typeface="Calibri" panose="020F0502020204030204" pitchFamily="34" charset="0"/>
              <a:ea typeface="Calibri" panose="020F0502020204030204" pitchFamily="34" charset="0"/>
              <a:cs typeface="Calibri" panose="020F0502020204030204" pitchFamily="34" charset="0"/>
            </a:endParaRPr>
          </a:p>
        </p:txBody>
      </p:sp>
      <p:sp>
        <p:nvSpPr>
          <p:cNvPr id="7" name="Title 6">
            <a:extLst>
              <a:ext uri="{FF2B5EF4-FFF2-40B4-BE49-F238E27FC236}">
                <a16:creationId xmlns:a16="http://schemas.microsoft.com/office/drawing/2014/main" id="{0A0AD14B-6FBA-A58A-713E-B1F5197123C0}"/>
              </a:ext>
            </a:extLst>
          </p:cNvPr>
          <p:cNvSpPr>
            <a:spLocks noGrp="1"/>
          </p:cNvSpPr>
          <p:nvPr>
            <p:ph type="title" idx="2"/>
          </p:nvPr>
        </p:nvSpPr>
        <p:spPr/>
        <p:txBody>
          <a:bodyPr/>
          <a:lstStyle/>
          <a:p>
            <a:endParaRPr lang="en-US"/>
          </a:p>
        </p:txBody>
      </p:sp>
      <p:sp>
        <p:nvSpPr>
          <p:cNvPr id="8" name="Google Shape;203;p30">
            <a:extLst>
              <a:ext uri="{FF2B5EF4-FFF2-40B4-BE49-F238E27FC236}">
                <a16:creationId xmlns:a16="http://schemas.microsoft.com/office/drawing/2014/main" id="{99610C23-96C7-C6F9-D70B-97D0793668E6}"/>
              </a:ext>
            </a:extLst>
          </p:cNvPr>
          <p:cNvSpPr txBox="1">
            <a:spLocks/>
          </p:cNvSpPr>
          <p:nvPr/>
        </p:nvSpPr>
        <p:spPr>
          <a:xfrm>
            <a:off x="1994835" y="210375"/>
            <a:ext cx="1218616"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9pPr>
          </a:lstStyle>
          <a:p>
            <a:r>
              <a:rPr lang="vi-VN" sz="2000" b="1" dirty="0">
                <a:latin typeface="Calibri" panose="020F0502020204030204" pitchFamily="34" charset="0"/>
                <a:ea typeface="Calibri" panose="020F0502020204030204" pitchFamily="34" charset="0"/>
                <a:cs typeface="Calibri" panose="020F0502020204030204" pitchFamily="34" charset="0"/>
              </a:rPr>
              <a:t>8.3.4.</a:t>
            </a:r>
            <a:r>
              <a:rPr lang="en-US" sz="2000" b="1" dirty="0">
                <a:latin typeface="Calibri" panose="020F0502020204030204" pitchFamily="34" charset="0"/>
                <a:ea typeface="Calibri" panose="020F0502020204030204" pitchFamily="34" charset="0"/>
                <a:cs typeface="Calibri" panose="020F0502020204030204" pitchFamily="34" charset="0"/>
              </a:rPr>
              <a:t>4</a:t>
            </a:r>
            <a:endParaRPr lang="vi-VN" sz="20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44861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fltVal val="0"/>
                                          </p:val>
                                        </p:tav>
                                        <p:tav tm="100000">
                                          <p:val>
                                            <p:strVal val="#ppt_w"/>
                                          </p:val>
                                        </p:tav>
                                      </p:tavLst>
                                    </p:anim>
                                    <p:anim calcmode="lin" valueType="num">
                                      <p:cBhvr>
                                        <p:cTn id="8" dur="1000" fill="hold"/>
                                        <p:tgtEl>
                                          <p:spTgt spid="20"/>
                                        </p:tgtEl>
                                        <p:attrNameLst>
                                          <p:attrName>ppt_h</p:attrName>
                                        </p:attrNameLst>
                                      </p:cBhvr>
                                      <p:tavLst>
                                        <p:tav tm="0">
                                          <p:val>
                                            <p:fltVal val="0"/>
                                          </p:val>
                                        </p:tav>
                                        <p:tav tm="100000">
                                          <p:val>
                                            <p:strVal val="#ppt_h"/>
                                          </p:val>
                                        </p:tav>
                                      </p:tavLst>
                                    </p:anim>
                                    <p:anim calcmode="lin" valueType="num">
                                      <p:cBhvr>
                                        <p:cTn id="9" dur="1000" fill="hold"/>
                                        <p:tgtEl>
                                          <p:spTgt spid="20"/>
                                        </p:tgtEl>
                                        <p:attrNameLst>
                                          <p:attrName>style.rotation</p:attrName>
                                        </p:attrNameLst>
                                      </p:cBhvr>
                                      <p:tavLst>
                                        <p:tav tm="0">
                                          <p:val>
                                            <p:fltVal val="90"/>
                                          </p:val>
                                        </p:tav>
                                        <p:tav tm="100000">
                                          <p:val>
                                            <p:fltVal val="0"/>
                                          </p:val>
                                        </p:tav>
                                      </p:tavLst>
                                    </p:anim>
                                    <p:animEffect transition="in" filter="fade">
                                      <p:cBhvr>
                                        <p:cTn id="10" dur="1000"/>
                                        <p:tgtEl>
                                          <p:spTgt spid="20"/>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p:cTn id="13" dur="1000" fill="hold"/>
                                        <p:tgtEl>
                                          <p:spTgt spid="27"/>
                                        </p:tgtEl>
                                        <p:attrNameLst>
                                          <p:attrName>ppt_w</p:attrName>
                                        </p:attrNameLst>
                                      </p:cBhvr>
                                      <p:tavLst>
                                        <p:tav tm="0">
                                          <p:val>
                                            <p:fltVal val="0"/>
                                          </p:val>
                                        </p:tav>
                                        <p:tav tm="100000">
                                          <p:val>
                                            <p:strVal val="#ppt_w"/>
                                          </p:val>
                                        </p:tav>
                                      </p:tavLst>
                                    </p:anim>
                                    <p:anim calcmode="lin" valueType="num">
                                      <p:cBhvr>
                                        <p:cTn id="14" dur="1000" fill="hold"/>
                                        <p:tgtEl>
                                          <p:spTgt spid="27"/>
                                        </p:tgtEl>
                                        <p:attrNameLst>
                                          <p:attrName>ppt_h</p:attrName>
                                        </p:attrNameLst>
                                      </p:cBhvr>
                                      <p:tavLst>
                                        <p:tav tm="0">
                                          <p:val>
                                            <p:fltVal val="0"/>
                                          </p:val>
                                        </p:tav>
                                        <p:tav tm="100000">
                                          <p:val>
                                            <p:strVal val="#ppt_h"/>
                                          </p:val>
                                        </p:tav>
                                      </p:tavLst>
                                    </p:anim>
                                    <p:anim calcmode="lin" valueType="num">
                                      <p:cBhvr>
                                        <p:cTn id="15" dur="1000" fill="hold"/>
                                        <p:tgtEl>
                                          <p:spTgt spid="27"/>
                                        </p:tgtEl>
                                        <p:attrNameLst>
                                          <p:attrName>style.rotation</p:attrName>
                                        </p:attrNameLst>
                                      </p:cBhvr>
                                      <p:tavLst>
                                        <p:tav tm="0">
                                          <p:val>
                                            <p:fltVal val="90"/>
                                          </p:val>
                                        </p:tav>
                                        <p:tav tm="100000">
                                          <p:val>
                                            <p:fltVal val="0"/>
                                          </p:val>
                                        </p:tav>
                                      </p:tavLst>
                                    </p:anim>
                                    <p:animEffect transition="in" filter="fade">
                                      <p:cBhvr>
                                        <p:cTn id="16" dur="1000"/>
                                        <p:tgtEl>
                                          <p:spTgt spid="27"/>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p:cTn id="19" dur="1000" fill="hold"/>
                                        <p:tgtEl>
                                          <p:spTgt spid="21"/>
                                        </p:tgtEl>
                                        <p:attrNameLst>
                                          <p:attrName>ppt_w</p:attrName>
                                        </p:attrNameLst>
                                      </p:cBhvr>
                                      <p:tavLst>
                                        <p:tav tm="0">
                                          <p:val>
                                            <p:fltVal val="0"/>
                                          </p:val>
                                        </p:tav>
                                        <p:tav tm="100000">
                                          <p:val>
                                            <p:strVal val="#ppt_w"/>
                                          </p:val>
                                        </p:tav>
                                      </p:tavLst>
                                    </p:anim>
                                    <p:anim calcmode="lin" valueType="num">
                                      <p:cBhvr>
                                        <p:cTn id="20" dur="1000" fill="hold"/>
                                        <p:tgtEl>
                                          <p:spTgt spid="21"/>
                                        </p:tgtEl>
                                        <p:attrNameLst>
                                          <p:attrName>ppt_h</p:attrName>
                                        </p:attrNameLst>
                                      </p:cBhvr>
                                      <p:tavLst>
                                        <p:tav tm="0">
                                          <p:val>
                                            <p:fltVal val="0"/>
                                          </p:val>
                                        </p:tav>
                                        <p:tav tm="100000">
                                          <p:val>
                                            <p:strVal val="#ppt_h"/>
                                          </p:val>
                                        </p:tav>
                                      </p:tavLst>
                                    </p:anim>
                                    <p:anim calcmode="lin" valueType="num">
                                      <p:cBhvr>
                                        <p:cTn id="21" dur="1000" fill="hold"/>
                                        <p:tgtEl>
                                          <p:spTgt spid="21"/>
                                        </p:tgtEl>
                                        <p:attrNameLst>
                                          <p:attrName>style.rotation</p:attrName>
                                        </p:attrNameLst>
                                      </p:cBhvr>
                                      <p:tavLst>
                                        <p:tav tm="0">
                                          <p:val>
                                            <p:fltVal val="90"/>
                                          </p:val>
                                        </p:tav>
                                        <p:tav tm="100000">
                                          <p:val>
                                            <p:fltVal val="0"/>
                                          </p:val>
                                        </p:tav>
                                      </p:tavLst>
                                    </p:anim>
                                    <p:animEffect transition="in" filter="fade">
                                      <p:cBhvr>
                                        <p:cTn id="22" dur="1000"/>
                                        <p:tgtEl>
                                          <p:spTgt spid="21"/>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1000" fill="hold"/>
                                        <p:tgtEl>
                                          <p:spTgt spid="22"/>
                                        </p:tgtEl>
                                        <p:attrNameLst>
                                          <p:attrName>ppt_w</p:attrName>
                                        </p:attrNameLst>
                                      </p:cBhvr>
                                      <p:tavLst>
                                        <p:tav tm="0">
                                          <p:val>
                                            <p:fltVal val="0"/>
                                          </p:val>
                                        </p:tav>
                                        <p:tav tm="100000">
                                          <p:val>
                                            <p:strVal val="#ppt_w"/>
                                          </p:val>
                                        </p:tav>
                                      </p:tavLst>
                                    </p:anim>
                                    <p:anim calcmode="lin" valueType="num">
                                      <p:cBhvr>
                                        <p:cTn id="26" dur="1000" fill="hold"/>
                                        <p:tgtEl>
                                          <p:spTgt spid="22"/>
                                        </p:tgtEl>
                                        <p:attrNameLst>
                                          <p:attrName>ppt_h</p:attrName>
                                        </p:attrNameLst>
                                      </p:cBhvr>
                                      <p:tavLst>
                                        <p:tav tm="0">
                                          <p:val>
                                            <p:fltVal val="0"/>
                                          </p:val>
                                        </p:tav>
                                        <p:tav tm="100000">
                                          <p:val>
                                            <p:strVal val="#ppt_h"/>
                                          </p:val>
                                        </p:tav>
                                      </p:tavLst>
                                    </p:anim>
                                    <p:anim calcmode="lin" valueType="num">
                                      <p:cBhvr>
                                        <p:cTn id="27" dur="1000" fill="hold"/>
                                        <p:tgtEl>
                                          <p:spTgt spid="22"/>
                                        </p:tgtEl>
                                        <p:attrNameLst>
                                          <p:attrName>style.rotation</p:attrName>
                                        </p:attrNameLst>
                                      </p:cBhvr>
                                      <p:tavLst>
                                        <p:tav tm="0">
                                          <p:val>
                                            <p:fltVal val="90"/>
                                          </p:val>
                                        </p:tav>
                                        <p:tav tm="100000">
                                          <p:val>
                                            <p:fltVal val="0"/>
                                          </p:val>
                                        </p:tav>
                                      </p:tavLst>
                                    </p:anim>
                                    <p:animEffect transition="in" filter="fade">
                                      <p:cBhvr>
                                        <p:cTn id="28" dur="1000"/>
                                        <p:tgtEl>
                                          <p:spTgt spid="22"/>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p:cTn id="31" dur="1000" fill="hold"/>
                                        <p:tgtEl>
                                          <p:spTgt spid="23"/>
                                        </p:tgtEl>
                                        <p:attrNameLst>
                                          <p:attrName>ppt_w</p:attrName>
                                        </p:attrNameLst>
                                      </p:cBhvr>
                                      <p:tavLst>
                                        <p:tav tm="0">
                                          <p:val>
                                            <p:fltVal val="0"/>
                                          </p:val>
                                        </p:tav>
                                        <p:tav tm="100000">
                                          <p:val>
                                            <p:strVal val="#ppt_w"/>
                                          </p:val>
                                        </p:tav>
                                      </p:tavLst>
                                    </p:anim>
                                    <p:anim calcmode="lin" valueType="num">
                                      <p:cBhvr>
                                        <p:cTn id="32" dur="1000" fill="hold"/>
                                        <p:tgtEl>
                                          <p:spTgt spid="23"/>
                                        </p:tgtEl>
                                        <p:attrNameLst>
                                          <p:attrName>ppt_h</p:attrName>
                                        </p:attrNameLst>
                                      </p:cBhvr>
                                      <p:tavLst>
                                        <p:tav tm="0">
                                          <p:val>
                                            <p:fltVal val="0"/>
                                          </p:val>
                                        </p:tav>
                                        <p:tav tm="100000">
                                          <p:val>
                                            <p:strVal val="#ppt_h"/>
                                          </p:val>
                                        </p:tav>
                                      </p:tavLst>
                                    </p:anim>
                                    <p:anim calcmode="lin" valueType="num">
                                      <p:cBhvr>
                                        <p:cTn id="33" dur="1000" fill="hold"/>
                                        <p:tgtEl>
                                          <p:spTgt spid="23"/>
                                        </p:tgtEl>
                                        <p:attrNameLst>
                                          <p:attrName>style.rotation</p:attrName>
                                        </p:attrNameLst>
                                      </p:cBhvr>
                                      <p:tavLst>
                                        <p:tav tm="0">
                                          <p:val>
                                            <p:fltVal val="90"/>
                                          </p:val>
                                        </p:tav>
                                        <p:tav tm="100000">
                                          <p:val>
                                            <p:fltVal val="0"/>
                                          </p:val>
                                        </p:tav>
                                      </p:tavLst>
                                    </p:anim>
                                    <p:animEffect transition="in" filter="fade">
                                      <p:cBhvr>
                                        <p:cTn id="34" dur="10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500"/>
                                        <p:tgtEl>
                                          <p:spTgt spid="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fade">
                                      <p:cBhvr>
                                        <p:cTn id="45" dur="500"/>
                                        <p:tgtEl>
                                          <p:spTgt spid="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500"/>
                                        <p:tgtEl>
                                          <p:spTgt spid="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nodeType="with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500"/>
                                        <p:tgtEl>
                                          <p:spTgt spid="1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p:bldP spid="17" grpId="0" animBg="1"/>
      <p:bldP spid="20" grpId="0" animBg="1"/>
      <p:bldP spid="21" grpId="0" animBg="1"/>
      <p:bldP spid="22" grpId="0" animBg="1"/>
      <p:bldP spid="23" grpId="0" animBg="1"/>
      <p:bldP spid="27" grpId="0"/>
      <p:bldP spid="2" grpId="0" animBg="1"/>
      <p:bldP spid="3" grpId="0" animBg="1"/>
      <p:bldP spid="4" grpId="0" animBg="1"/>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58" name="Picture 57">
            <a:extLst>
              <a:ext uri="{FF2B5EF4-FFF2-40B4-BE49-F238E27FC236}">
                <a16:creationId xmlns:a16="http://schemas.microsoft.com/office/drawing/2014/main" id="{E4CDFA52-CE23-8A7F-0D79-4F790CB7F8FD}"/>
              </a:ext>
            </a:extLst>
          </p:cNvPr>
          <p:cNvPicPr>
            <a:picLocks noChangeAspect="1"/>
          </p:cNvPicPr>
          <p:nvPr/>
        </p:nvPicPr>
        <p:blipFill>
          <a:blip r:embed="rId3"/>
          <a:stretch>
            <a:fillRect/>
          </a:stretch>
        </p:blipFill>
        <p:spPr>
          <a:xfrm>
            <a:off x="759931" y="1168809"/>
            <a:ext cx="7624138" cy="2681078"/>
          </a:xfrm>
          <a:prstGeom prst="rect">
            <a:avLst/>
          </a:prstGeom>
        </p:spPr>
      </p:pic>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564021" y="94982"/>
            <a:ext cx="6649187" cy="475853"/>
          </a:xfrm>
          <a:prstGeom prst="rect">
            <a:avLst/>
          </a:prstGeom>
        </p:spPr>
        <p:txBody>
          <a:bodyPr spcFirstLastPara="1" wrap="square" lIns="91425" tIns="91425" rIns="91425" bIns="91425" anchor="t" anchorCtr="0">
            <a:noAutofit/>
          </a:bodyPr>
          <a:lstStyle/>
          <a:p>
            <a:r>
              <a:rPr lang="vi-VN" sz="2000" b="1" dirty="0">
                <a:latin typeface="Calibri" panose="020F0502020204030204" pitchFamily="34" charset="0"/>
                <a:ea typeface="Calibri" panose="020F0502020204030204" pitchFamily="34" charset="0"/>
                <a:cs typeface="Calibri" panose="020F0502020204030204" pitchFamily="34" charset="0"/>
              </a:rPr>
              <a:t>BACKPRESSURE HANDLING T</a:t>
            </a:r>
            <a:r>
              <a:rPr lang="en-US" sz="2000" b="1" dirty="0">
                <a:latin typeface="Calibri" panose="020F0502020204030204" pitchFamily="34" charset="0"/>
                <a:ea typeface="Calibri" panose="020F0502020204030204" pitchFamily="34" charset="0"/>
                <a:cs typeface="Calibri" panose="020F0502020204030204" pitchFamily="34" charset="0"/>
              </a:rPr>
              <a:t>R</a:t>
            </a:r>
            <a:r>
              <a:rPr lang="vi-VN" sz="2000" b="1" dirty="0">
                <a:latin typeface="Calibri" panose="020F0502020204030204" pitchFamily="34" charset="0"/>
                <a:ea typeface="Calibri" panose="020F0502020204030204" pitchFamily="34" charset="0"/>
                <a:cs typeface="Calibri" panose="020F0502020204030204" pitchFamily="34" charset="0"/>
              </a:rPr>
              <a:t>ONG SPRING WEBFLUX</a:t>
            </a:r>
            <a:endParaRPr lang="en-US" sz="2000" b="1" dirty="0">
              <a:latin typeface="Calibri" panose="020F0502020204030204" pitchFamily="34" charset="0"/>
              <a:ea typeface="Calibri" panose="020F0502020204030204" pitchFamily="34" charset="0"/>
              <a:cs typeface="Calibri" panose="020F0502020204030204" pitchFamily="34" charset="0"/>
            </a:endParaRPr>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4"/>
          <a:stretch>
            <a:fillRect/>
          </a:stretch>
        </p:blipFill>
        <p:spPr>
          <a:xfrm>
            <a:off x="2455338" y="4562269"/>
            <a:ext cx="3959602" cy="1428465"/>
          </a:xfrm>
          <a:prstGeom prst="rect">
            <a:avLst/>
          </a:prstGeom>
        </p:spPr>
      </p:pic>
      <p:sp>
        <p:nvSpPr>
          <p:cNvPr id="37" name="Rectangle: Rounded Corners 36">
            <a:extLst>
              <a:ext uri="{FF2B5EF4-FFF2-40B4-BE49-F238E27FC236}">
                <a16:creationId xmlns:a16="http://schemas.microsoft.com/office/drawing/2014/main" id="{701ABC9A-5CB4-3169-C98F-D15C1AB2DC47}"/>
              </a:ext>
            </a:extLst>
          </p:cNvPr>
          <p:cNvSpPr/>
          <p:nvPr/>
        </p:nvSpPr>
        <p:spPr>
          <a:xfrm>
            <a:off x="1273747" y="1603322"/>
            <a:ext cx="1348611" cy="558162"/>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rgbClr val="FFFF00"/>
                </a:solidFill>
              </a:rPr>
              <a:t>HOT OBSERVABLE</a:t>
            </a:r>
            <a:endParaRPr lang="en-US" sz="1100" b="1" dirty="0">
              <a:solidFill>
                <a:srgbClr val="FFFF00"/>
              </a:solidFill>
            </a:endParaRPr>
          </a:p>
        </p:txBody>
      </p:sp>
      <p:sp>
        <p:nvSpPr>
          <p:cNvPr id="40" name="Rectangle: Rounded Corners 39">
            <a:extLst>
              <a:ext uri="{FF2B5EF4-FFF2-40B4-BE49-F238E27FC236}">
                <a16:creationId xmlns:a16="http://schemas.microsoft.com/office/drawing/2014/main" id="{9198C4AE-DBE1-393A-1C86-8362C29F09A6}"/>
              </a:ext>
            </a:extLst>
          </p:cNvPr>
          <p:cNvSpPr/>
          <p:nvPr/>
        </p:nvSpPr>
        <p:spPr>
          <a:xfrm>
            <a:off x="3795825" y="2926003"/>
            <a:ext cx="1595418" cy="33040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000" b="1" dirty="0"/>
              <a:t>onBackpressureLatest</a:t>
            </a:r>
            <a:endParaRPr lang="en-US" sz="1000" b="1" dirty="0"/>
          </a:p>
        </p:txBody>
      </p:sp>
      <p:sp>
        <p:nvSpPr>
          <p:cNvPr id="61" name="Rectangle: Rounded Corners 60">
            <a:extLst>
              <a:ext uri="{FF2B5EF4-FFF2-40B4-BE49-F238E27FC236}">
                <a16:creationId xmlns:a16="http://schemas.microsoft.com/office/drawing/2014/main" id="{2297AFEC-C50F-0924-10DA-0445384EFD72}"/>
              </a:ext>
            </a:extLst>
          </p:cNvPr>
          <p:cNvSpPr/>
          <p:nvPr/>
        </p:nvSpPr>
        <p:spPr>
          <a:xfrm>
            <a:off x="3628682" y="2260726"/>
            <a:ext cx="2011435" cy="40221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onBackpressureBuffer</a:t>
            </a:r>
            <a:endParaRPr lang="en-US" sz="1200" b="1" dirty="0"/>
          </a:p>
        </p:txBody>
      </p:sp>
      <p:sp>
        <p:nvSpPr>
          <p:cNvPr id="62" name="Rectangle: Rounded Corners 61">
            <a:extLst>
              <a:ext uri="{FF2B5EF4-FFF2-40B4-BE49-F238E27FC236}">
                <a16:creationId xmlns:a16="http://schemas.microsoft.com/office/drawing/2014/main" id="{11FFBE71-A148-B604-EBC6-BE590FDBD178}"/>
              </a:ext>
            </a:extLst>
          </p:cNvPr>
          <p:cNvSpPr/>
          <p:nvPr/>
        </p:nvSpPr>
        <p:spPr>
          <a:xfrm>
            <a:off x="3833149" y="1578260"/>
            <a:ext cx="1520770" cy="35376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000" b="1" dirty="0"/>
              <a:t>onBackpressureDrop</a:t>
            </a:r>
            <a:endParaRPr lang="en-US" sz="1000" b="1" dirty="0"/>
          </a:p>
        </p:txBody>
      </p:sp>
      <p:sp>
        <p:nvSpPr>
          <p:cNvPr id="64" name="Google Shape;202;p30">
            <a:extLst>
              <a:ext uri="{FF2B5EF4-FFF2-40B4-BE49-F238E27FC236}">
                <a16:creationId xmlns:a16="http://schemas.microsoft.com/office/drawing/2014/main" id="{C8C4D337-2EBB-6E56-B17C-BBA30D39D536}"/>
              </a:ext>
            </a:extLst>
          </p:cNvPr>
          <p:cNvSpPr txBox="1">
            <a:spLocks/>
          </p:cNvSpPr>
          <p:nvPr/>
        </p:nvSpPr>
        <p:spPr>
          <a:xfrm>
            <a:off x="3516293" y="3498838"/>
            <a:ext cx="2034711"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9pPr>
          </a:lstStyle>
          <a:p>
            <a:r>
              <a:rPr lang="vi-VN" sz="1200" b="1" dirty="0">
                <a:latin typeface="Calibri" panose="020F0502020204030204" pitchFamily="34" charset="0"/>
                <a:ea typeface="Calibri" panose="020F0502020204030204" pitchFamily="34" charset="0"/>
                <a:cs typeface="Calibri" panose="020F0502020204030204" pitchFamily="34" charset="0"/>
              </a:rPr>
              <a:t>BACKPRESSURE HANDLING </a:t>
            </a:r>
            <a:endParaRPr lang="en-US" sz="1200" b="1" dirty="0">
              <a:latin typeface="Calibri" panose="020F0502020204030204" pitchFamily="34" charset="0"/>
              <a:ea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5120D9A6-B298-6790-5EC3-8992518A4CD4}"/>
              </a:ext>
            </a:extLst>
          </p:cNvPr>
          <p:cNvSpPr>
            <a:spLocks noGrp="1"/>
          </p:cNvSpPr>
          <p:nvPr>
            <p:ph type="title" idx="2"/>
          </p:nvPr>
        </p:nvSpPr>
        <p:spPr/>
        <p:txBody>
          <a:bodyPr/>
          <a:lstStyle/>
          <a:p>
            <a:endParaRPr lang="en-US"/>
          </a:p>
        </p:txBody>
      </p:sp>
      <p:sp>
        <p:nvSpPr>
          <p:cNvPr id="4" name="Google Shape;203;p30">
            <a:extLst>
              <a:ext uri="{FF2B5EF4-FFF2-40B4-BE49-F238E27FC236}">
                <a16:creationId xmlns:a16="http://schemas.microsoft.com/office/drawing/2014/main" id="{8B8CEC3E-FBAB-DB20-D710-16ECB3627BF2}"/>
              </a:ext>
            </a:extLst>
          </p:cNvPr>
          <p:cNvSpPr txBox="1">
            <a:spLocks/>
          </p:cNvSpPr>
          <p:nvPr/>
        </p:nvSpPr>
        <p:spPr>
          <a:xfrm>
            <a:off x="1937562" y="203719"/>
            <a:ext cx="1218616"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9pPr>
          </a:lstStyle>
          <a:p>
            <a:r>
              <a:rPr lang="vi-VN" sz="2000" b="1" dirty="0">
                <a:latin typeface="Calibri" panose="020F0502020204030204" pitchFamily="34" charset="0"/>
                <a:ea typeface="Calibri" panose="020F0502020204030204" pitchFamily="34" charset="0"/>
                <a:cs typeface="Calibri" panose="020F0502020204030204" pitchFamily="34" charset="0"/>
              </a:rPr>
              <a:t>8.3.4.</a:t>
            </a:r>
            <a:r>
              <a:rPr lang="en-US" sz="2000" b="1" dirty="0">
                <a:latin typeface="Calibri" panose="020F0502020204030204" pitchFamily="34" charset="0"/>
                <a:ea typeface="Calibri" panose="020F0502020204030204" pitchFamily="34" charset="0"/>
                <a:cs typeface="Calibri" panose="020F0502020204030204" pitchFamily="34" charset="0"/>
              </a:rPr>
              <a:t>5</a:t>
            </a:r>
            <a:endParaRPr lang="vi-VN" sz="20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23249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fade">
                                      <p:cBhvr>
                                        <p:cTn id="20" dur="500"/>
                                        <p:tgtEl>
                                          <p:spTgt spid="6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fade">
                                      <p:cBhvr>
                                        <p:cTn id="2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0" grpId="0" animBg="1"/>
      <p:bldP spid="61" grpId="0" animBg="1"/>
      <p:bldP spid="62" grpId="0" animBg="1"/>
      <p:bldP spid="6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grpSp>
        <p:nvGrpSpPr>
          <p:cNvPr id="4" name="Google Shape;873;p48">
            <a:extLst>
              <a:ext uri="{FF2B5EF4-FFF2-40B4-BE49-F238E27FC236}">
                <a16:creationId xmlns:a16="http://schemas.microsoft.com/office/drawing/2014/main" id="{EE004A92-46B2-A2DD-CFC5-B8A9A3AC2186}"/>
              </a:ext>
            </a:extLst>
          </p:cNvPr>
          <p:cNvGrpSpPr/>
          <p:nvPr/>
        </p:nvGrpSpPr>
        <p:grpSpPr>
          <a:xfrm>
            <a:off x="8188257" y="4136002"/>
            <a:ext cx="1719104" cy="1719104"/>
            <a:chOff x="4315050" y="3606251"/>
            <a:chExt cx="1870625" cy="1870625"/>
          </a:xfrm>
        </p:grpSpPr>
        <p:sp>
          <p:nvSpPr>
            <p:cNvPr id="5" name="Google Shape;874;p48">
              <a:extLst>
                <a:ext uri="{FF2B5EF4-FFF2-40B4-BE49-F238E27FC236}">
                  <a16:creationId xmlns:a16="http://schemas.microsoft.com/office/drawing/2014/main" id="{BCAE1271-A317-AA11-008C-4B81F4623BAF}"/>
                </a:ext>
              </a:extLst>
            </p:cNvPr>
            <p:cNvSpPr/>
            <p:nvPr/>
          </p:nvSpPr>
          <p:spPr>
            <a:xfrm>
              <a:off x="4315050" y="3606251"/>
              <a:ext cx="1870625" cy="1870625"/>
            </a:xfrm>
            <a:custGeom>
              <a:avLst/>
              <a:gdLst/>
              <a:ahLst/>
              <a:cxnLst/>
              <a:rect l="l" t="t" r="r" b="b"/>
              <a:pathLst>
                <a:path w="74825" h="74825" extrusionOk="0">
                  <a:moveTo>
                    <a:pt x="37398" y="1445"/>
                  </a:moveTo>
                  <a:lnTo>
                    <a:pt x="38331" y="1475"/>
                  </a:lnTo>
                  <a:lnTo>
                    <a:pt x="39263" y="1505"/>
                  </a:lnTo>
                  <a:lnTo>
                    <a:pt x="40166" y="1565"/>
                  </a:lnTo>
                  <a:lnTo>
                    <a:pt x="41068" y="1656"/>
                  </a:lnTo>
                  <a:lnTo>
                    <a:pt x="41971" y="1746"/>
                  </a:lnTo>
                  <a:lnTo>
                    <a:pt x="42874" y="1866"/>
                  </a:lnTo>
                  <a:lnTo>
                    <a:pt x="43776" y="2017"/>
                  </a:lnTo>
                  <a:lnTo>
                    <a:pt x="44649" y="2197"/>
                  </a:lnTo>
                  <a:lnTo>
                    <a:pt x="45521" y="2378"/>
                  </a:lnTo>
                  <a:lnTo>
                    <a:pt x="46394" y="2588"/>
                  </a:lnTo>
                  <a:lnTo>
                    <a:pt x="47236" y="2829"/>
                  </a:lnTo>
                  <a:lnTo>
                    <a:pt x="48078" y="3070"/>
                  </a:lnTo>
                  <a:lnTo>
                    <a:pt x="48921" y="3340"/>
                  </a:lnTo>
                  <a:lnTo>
                    <a:pt x="49763" y="3641"/>
                  </a:lnTo>
                  <a:lnTo>
                    <a:pt x="50576" y="3942"/>
                  </a:lnTo>
                  <a:lnTo>
                    <a:pt x="51388" y="4273"/>
                  </a:lnTo>
                  <a:lnTo>
                    <a:pt x="52200" y="4634"/>
                  </a:lnTo>
                  <a:lnTo>
                    <a:pt x="52982" y="4995"/>
                  </a:lnTo>
                  <a:lnTo>
                    <a:pt x="53765" y="5386"/>
                  </a:lnTo>
                  <a:lnTo>
                    <a:pt x="54547" y="5807"/>
                  </a:lnTo>
                  <a:lnTo>
                    <a:pt x="55299" y="6229"/>
                  </a:lnTo>
                  <a:lnTo>
                    <a:pt x="56051" y="6680"/>
                  </a:lnTo>
                  <a:lnTo>
                    <a:pt x="56773" y="7131"/>
                  </a:lnTo>
                  <a:lnTo>
                    <a:pt x="57495" y="7613"/>
                  </a:lnTo>
                  <a:lnTo>
                    <a:pt x="58217" y="8094"/>
                  </a:lnTo>
                  <a:lnTo>
                    <a:pt x="58909" y="8605"/>
                  </a:lnTo>
                  <a:lnTo>
                    <a:pt x="59601" y="9147"/>
                  </a:lnTo>
                  <a:lnTo>
                    <a:pt x="60263" y="9689"/>
                  </a:lnTo>
                  <a:lnTo>
                    <a:pt x="60925" y="10230"/>
                  </a:lnTo>
                  <a:lnTo>
                    <a:pt x="61587" y="10802"/>
                  </a:lnTo>
                  <a:lnTo>
                    <a:pt x="62219" y="11403"/>
                  </a:lnTo>
                  <a:lnTo>
                    <a:pt x="62821" y="12005"/>
                  </a:lnTo>
                  <a:lnTo>
                    <a:pt x="63422" y="12607"/>
                  </a:lnTo>
                  <a:lnTo>
                    <a:pt x="64024" y="13239"/>
                  </a:lnTo>
                  <a:lnTo>
                    <a:pt x="64596" y="13901"/>
                  </a:lnTo>
                  <a:lnTo>
                    <a:pt x="65137" y="14562"/>
                  </a:lnTo>
                  <a:lnTo>
                    <a:pt x="65679" y="15224"/>
                  </a:lnTo>
                  <a:lnTo>
                    <a:pt x="66220" y="15916"/>
                  </a:lnTo>
                  <a:lnTo>
                    <a:pt x="66732" y="16608"/>
                  </a:lnTo>
                  <a:lnTo>
                    <a:pt x="67213" y="17330"/>
                  </a:lnTo>
                  <a:lnTo>
                    <a:pt x="67695" y="18052"/>
                  </a:lnTo>
                  <a:lnTo>
                    <a:pt x="68146" y="18775"/>
                  </a:lnTo>
                  <a:lnTo>
                    <a:pt x="68597" y="19527"/>
                  </a:lnTo>
                  <a:lnTo>
                    <a:pt x="69018" y="20279"/>
                  </a:lnTo>
                  <a:lnTo>
                    <a:pt x="69440" y="21061"/>
                  </a:lnTo>
                  <a:lnTo>
                    <a:pt x="69801" y="21843"/>
                  </a:lnTo>
                  <a:lnTo>
                    <a:pt x="70192" y="22626"/>
                  </a:lnTo>
                  <a:lnTo>
                    <a:pt x="70523" y="23438"/>
                  </a:lnTo>
                  <a:lnTo>
                    <a:pt x="70854" y="24250"/>
                  </a:lnTo>
                  <a:lnTo>
                    <a:pt x="71185" y="25063"/>
                  </a:lnTo>
                  <a:lnTo>
                    <a:pt x="71485" y="25905"/>
                  </a:lnTo>
                  <a:lnTo>
                    <a:pt x="71756" y="26717"/>
                  </a:lnTo>
                  <a:lnTo>
                    <a:pt x="71997" y="27590"/>
                  </a:lnTo>
                  <a:lnTo>
                    <a:pt x="72238" y="28432"/>
                  </a:lnTo>
                  <a:lnTo>
                    <a:pt x="72448" y="29305"/>
                  </a:lnTo>
                  <a:lnTo>
                    <a:pt x="72629" y="30177"/>
                  </a:lnTo>
                  <a:lnTo>
                    <a:pt x="72809" y="31050"/>
                  </a:lnTo>
                  <a:lnTo>
                    <a:pt x="72960" y="31952"/>
                  </a:lnTo>
                  <a:lnTo>
                    <a:pt x="73080" y="32825"/>
                  </a:lnTo>
                  <a:lnTo>
                    <a:pt x="73170" y="33727"/>
                  </a:lnTo>
                  <a:lnTo>
                    <a:pt x="73261" y="34660"/>
                  </a:lnTo>
                  <a:lnTo>
                    <a:pt x="73321" y="35563"/>
                  </a:lnTo>
                  <a:lnTo>
                    <a:pt x="73351" y="36495"/>
                  </a:lnTo>
                  <a:lnTo>
                    <a:pt x="73351" y="37398"/>
                  </a:lnTo>
                  <a:lnTo>
                    <a:pt x="73351" y="38331"/>
                  </a:lnTo>
                  <a:lnTo>
                    <a:pt x="73321" y="39263"/>
                  </a:lnTo>
                  <a:lnTo>
                    <a:pt x="73261" y="40166"/>
                  </a:lnTo>
                  <a:lnTo>
                    <a:pt x="73170" y="41068"/>
                  </a:lnTo>
                  <a:lnTo>
                    <a:pt x="73080" y="41971"/>
                  </a:lnTo>
                  <a:lnTo>
                    <a:pt x="72960" y="42874"/>
                  </a:lnTo>
                  <a:lnTo>
                    <a:pt x="72809" y="43776"/>
                  </a:lnTo>
                  <a:lnTo>
                    <a:pt x="72629" y="44649"/>
                  </a:lnTo>
                  <a:lnTo>
                    <a:pt x="72448" y="45521"/>
                  </a:lnTo>
                  <a:lnTo>
                    <a:pt x="72238" y="46394"/>
                  </a:lnTo>
                  <a:lnTo>
                    <a:pt x="71997" y="47236"/>
                  </a:lnTo>
                  <a:lnTo>
                    <a:pt x="71756" y="48078"/>
                  </a:lnTo>
                  <a:lnTo>
                    <a:pt x="71485" y="48921"/>
                  </a:lnTo>
                  <a:lnTo>
                    <a:pt x="71185" y="49763"/>
                  </a:lnTo>
                  <a:lnTo>
                    <a:pt x="70854" y="50576"/>
                  </a:lnTo>
                  <a:lnTo>
                    <a:pt x="70523" y="51388"/>
                  </a:lnTo>
                  <a:lnTo>
                    <a:pt x="70192" y="52200"/>
                  </a:lnTo>
                  <a:lnTo>
                    <a:pt x="69801" y="52982"/>
                  </a:lnTo>
                  <a:lnTo>
                    <a:pt x="69440" y="53765"/>
                  </a:lnTo>
                  <a:lnTo>
                    <a:pt x="69018" y="54547"/>
                  </a:lnTo>
                  <a:lnTo>
                    <a:pt x="68597" y="55299"/>
                  </a:lnTo>
                  <a:lnTo>
                    <a:pt x="68146" y="56051"/>
                  </a:lnTo>
                  <a:lnTo>
                    <a:pt x="67695" y="56773"/>
                  </a:lnTo>
                  <a:lnTo>
                    <a:pt x="67213" y="57495"/>
                  </a:lnTo>
                  <a:lnTo>
                    <a:pt x="66732" y="58217"/>
                  </a:lnTo>
                  <a:lnTo>
                    <a:pt x="66220" y="58909"/>
                  </a:lnTo>
                  <a:lnTo>
                    <a:pt x="65679" y="59601"/>
                  </a:lnTo>
                  <a:lnTo>
                    <a:pt x="65137" y="60263"/>
                  </a:lnTo>
                  <a:lnTo>
                    <a:pt x="64596" y="60925"/>
                  </a:lnTo>
                  <a:lnTo>
                    <a:pt x="64024" y="61587"/>
                  </a:lnTo>
                  <a:lnTo>
                    <a:pt x="63422" y="62219"/>
                  </a:lnTo>
                  <a:lnTo>
                    <a:pt x="62821" y="62821"/>
                  </a:lnTo>
                  <a:lnTo>
                    <a:pt x="62219" y="63422"/>
                  </a:lnTo>
                  <a:lnTo>
                    <a:pt x="61587" y="64024"/>
                  </a:lnTo>
                  <a:lnTo>
                    <a:pt x="60925" y="64596"/>
                  </a:lnTo>
                  <a:lnTo>
                    <a:pt x="60263" y="65137"/>
                  </a:lnTo>
                  <a:lnTo>
                    <a:pt x="59601" y="65679"/>
                  </a:lnTo>
                  <a:lnTo>
                    <a:pt x="58909" y="66220"/>
                  </a:lnTo>
                  <a:lnTo>
                    <a:pt x="58217" y="66732"/>
                  </a:lnTo>
                  <a:lnTo>
                    <a:pt x="57495" y="67213"/>
                  </a:lnTo>
                  <a:lnTo>
                    <a:pt x="56773" y="67695"/>
                  </a:lnTo>
                  <a:lnTo>
                    <a:pt x="56051" y="68146"/>
                  </a:lnTo>
                  <a:lnTo>
                    <a:pt x="55299" y="68597"/>
                  </a:lnTo>
                  <a:lnTo>
                    <a:pt x="54547" y="69018"/>
                  </a:lnTo>
                  <a:lnTo>
                    <a:pt x="53765" y="69440"/>
                  </a:lnTo>
                  <a:lnTo>
                    <a:pt x="52982" y="69801"/>
                  </a:lnTo>
                  <a:lnTo>
                    <a:pt x="52200" y="70192"/>
                  </a:lnTo>
                  <a:lnTo>
                    <a:pt x="51388" y="70523"/>
                  </a:lnTo>
                  <a:lnTo>
                    <a:pt x="50576" y="70854"/>
                  </a:lnTo>
                  <a:lnTo>
                    <a:pt x="49763" y="71185"/>
                  </a:lnTo>
                  <a:lnTo>
                    <a:pt x="48921" y="71485"/>
                  </a:lnTo>
                  <a:lnTo>
                    <a:pt x="48078" y="71756"/>
                  </a:lnTo>
                  <a:lnTo>
                    <a:pt x="47236" y="71997"/>
                  </a:lnTo>
                  <a:lnTo>
                    <a:pt x="46394" y="72238"/>
                  </a:lnTo>
                  <a:lnTo>
                    <a:pt x="45521" y="72448"/>
                  </a:lnTo>
                  <a:lnTo>
                    <a:pt x="44649" y="72629"/>
                  </a:lnTo>
                  <a:lnTo>
                    <a:pt x="43776" y="72809"/>
                  </a:lnTo>
                  <a:lnTo>
                    <a:pt x="42874" y="72960"/>
                  </a:lnTo>
                  <a:lnTo>
                    <a:pt x="41971" y="73080"/>
                  </a:lnTo>
                  <a:lnTo>
                    <a:pt x="41068" y="73170"/>
                  </a:lnTo>
                  <a:lnTo>
                    <a:pt x="40166" y="73261"/>
                  </a:lnTo>
                  <a:lnTo>
                    <a:pt x="39263" y="73321"/>
                  </a:lnTo>
                  <a:lnTo>
                    <a:pt x="38331" y="73351"/>
                  </a:lnTo>
                  <a:lnTo>
                    <a:pt x="36495" y="73351"/>
                  </a:lnTo>
                  <a:lnTo>
                    <a:pt x="35563" y="73321"/>
                  </a:lnTo>
                  <a:lnTo>
                    <a:pt x="34660" y="73261"/>
                  </a:lnTo>
                  <a:lnTo>
                    <a:pt x="33727" y="73170"/>
                  </a:lnTo>
                  <a:lnTo>
                    <a:pt x="32825" y="73080"/>
                  </a:lnTo>
                  <a:lnTo>
                    <a:pt x="31952" y="72960"/>
                  </a:lnTo>
                  <a:lnTo>
                    <a:pt x="31050" y="72809"/>
                  </a:lnTo>
                  <a:lnTo>
                    <a:pt x="30177" y="72629"/>
                  </a:lnTo>
                  <a:lnTo>
                    <a:pt x="29305" y="72448"/>
                  </a:lnTo>
                  <a:lnTo>
                    <a:pt x="28432" y="72238"/>
                  </a:lnTo>
                  <a:lnTo>
                    <a:pt x="27590" y="71997"/>
                  </a:lnTo>
                  <a:lnTo>
                    <a:pt x="26717" y="71756"/>
                  </a:lnTo>
                  <a:lnTo>
                    <a:pt x="25905" y="71485"/>
                  </a:lnTo>
                  <a:lnTo>
                    <a:pt x="25063" y="71185"/>
                  </a:lnTo>
                  <a:lnTo>
                    <a:pt x="24250" y="70854"/>
                  </a:lnTo>
                  <a:lnTo>
                    <a:pt x="23438" y="70523"/>
                  </a:lnTo>
                  <a:lnTo>
                    <a:pt x="22626" y="70192"/>
                  </a:lnTo>
                  <a:lnTo>
                    <a:pt x="21843" y="69801"/>
                  </a:lnTo>
                  <a:lnTo>
                    <a:pt x="21061" y="69440"/>
                  </a:lnTo>
                  <a:lnTo>
                    <a:pt x="20279" y="69018"/>
                  </a:lnTo>
                  <a:lnTo>
                    <a:pt x="19527" y="68597"/>
                  </a:lnTo>
                  <a:lnTo>
                    <a:pt x="18775" y="68146"/>
                  </a:lnTo>
                  <a:lnTo>
                    <a:pt x="18053" y="67695"/>
                  </a:lnTo>
                  <a:lnTo>
                    <a:pt x="17330" y="67213"/>
                  </a:lnTo>
                  <a:lnTo>
                    <a:pt x="16608" y="66732"/>
                  </a:lnTo>
                  <a:lnTo>
                    <a:pt x="15916" y="66220"/>
                  </a:lnTo>
                  <a:lnTo>
                    <a:pt x="15224" y="65679"/>
                  </a:lnTo>
                  <a:lnTo>
                    <a:pt x="14563" y="65137"/>
                  </a:lnTo>
                  <a:lnTo>
                    <a:pt x="13901" y="64596"/>
                  </a:lnTo>
                  <a:lnTo>
                    <a:pt x="13239" y="64024"/>
                  </a:lnTo>
                  <a:lnTo>
                    <a:pt x="12607" y="63422"/>
                  </a:lnTo>
                  <a:lnTo>
                    <a:pt x="12005" y="62821"/>
                  </a:lnTo>
                  <a:lnTo>
                    <a:pt x="11403" y="62219"/>
                  </a:lnTo>
                  <a:lnTo>
                    <a:pt x="10802" y="61587"/>
                  </a:lnTo>
                  <a:lnTo>
                    <a:pt x="10230" y="60925"/>
                  </a:lnTo>
                  <a:lnTo>
                    <a:pt x="9689" y="60263"/>
                  </a:lnTo>
                  <a:lnTo>
                    <a:pt x="9147" y="59601"/>
                  </a:lnTo>
                  <a:lnTo>
                    <a:pt x="8605" y="58909"/>
                  </a:lnTo>
                  <a:lnTo>
                    <a:pt x="8094" y="58217"/>
                  </a:lnTo>
                  <a:lnTo>
                    <a:pt x="7613" y="57495"/>
                  </a:lnTo>
                  <a:lnTo>
                    <a:pt x="7131" y="56773"/>
                  </a:lnTo>
                  <a:lnTo>
                    <a:pt x="6680" y="56051"/>
                  </a:lnTo>
                  <a:lnTo>
                    <a:pt x="6229" y="55299"/>
                  </a:lnTo>
                  <a:lnTo>
                    <a:pt x="5807" y="54547"/>
                  </a:lnTo>
                  <a:lnTo>
                    <a:pt x="5386" y="53765"/>
                  </a:lnTo>
                  <a:lnTo>
                    <a:pt x="4995" y="52982"/>
                  </a:lnTo>
                  <a:lnTo>
                    <a:pt x="4634" y="52200"/>
                  </a:lnTo>
                  <a:lnTo>
                    <a:pt x="4273" y="51388"/>
                  </a:lnTo>
                  <a:lnTo>
                    <a:pt x="3942" y="50576"/>
                  </a:lnTo>
                  <a:lnTo>
                    <a:pt x="3641" y="49763"/>
                  </a:lnTo>
                  <a:lnTo>
                    <a:pt x="3340" y="48921"/>
                  </a:lnTo>
                  <a:lnTo>
                    <a:pt x="3070" y="48078"/>
                  </a:lnTo>
                  <a:lnTo>
                    <a:pt x="2829" y="47236"/>
                  </a:lnTo>
                  <a:lnTo>
                    <a:pt x="2588" y="46394"/>
                  </a:lnTo>
                  <a:lnTo>
                    <a:pt x="2378" y="45521"/>
                  </a:lnTo>
                  <a:lnTo>
                    <a:pt x="2197" y="44649"/>
                  </a:lnTo>
                  <a:lnTo>
                    <a:pt x="2017" y="43776"/>
                  </a:lnTo>
                  <a:lnTo>
                    <a:pt x="1866" y="42874"/>
                  </a:lnTo>
                  <a:lnTo>
                    <a:pt x="1746" y="41971"/>
                  </a:lnTo>
                  <a:lnTo>
                    <a:pt x="1656" y="41068"/>
                  </a:lnTo>
                  <a:lnTo>
                    <a:pt x="1565" y="40166"/>
                  </a:lnTo>
                  <a:lnTo>
                    <a:pt x="1505" y="39263"/>
                  </a:lnTo>
                  <a:lnTo>
                    <a:pt x="1475" y="38331"/>
                  </a:lnTo>
                  <a:lnTo>
                    <a:pt x="1445" y="37398"/>
                  </a:lnTo>
                  <a:lnTo>
                    <a:pt x="1475" y="36495"/>
                  </a:lnTo>
                  <a:lnTo>
                    <a:pt x="1505" y="35563"/>
                  </a:lnTo>
                  <a:lnTo>
                    <a:pt x="1565" y="34660"/>
                  </a:lnTo>
                  <a:lnTo>
                    <a:pt x="1656" y="33727"/>
                  </a:lnTo>
                  <a:lnTo>
                    <a:pt x="1746" y="32825"/>
                  </a:lnTo>
                  <a:lnTo>
                    <a:pt x="1866" y="31952"/>
                  </a:lnTo>
                  <a:lnTo>
                    <a:pt x="2017" y="31050"/>
                  </a:lnTo>
                  <a:lnTo>
                    <a:pt x="2197" y="30177"/>
                  </a:lnTo>
                  <a:lnTo>
                    <a:pt x="2378" y="29305"/>
                  </a:lnTo>
                  <a:lnTo>
                    <a:pt x="2588" y="28432"/>
                  </a:lnTo>
                  <a:lnTo>
                    <a:pt x="2829" y="27590"/>
                  </a:lnTo>
                  <a:lnTo>
                    <a:pt x="3070" y="26717"/>
                  </a:lnTo>
                  <a:lnTo>
                    <a:pt x="3340" y="25905"/>
                  </a:lnTo>
                  <a:lnTo>
                    <a:pt x="3641" y="25063"/>
                  </a:lnTo>
                  <a:lnTo>
                    <a:pt x="3942" y="24250"/>
                  </a:lnTo>
                  <a:lnTo>
                    <a:pt x="4273" y="23438"/>
                  </a:lnTo>
                  <a:lnTo>
                    <a:pt x="4634" y="22626"/>
                  </a:lnTo>
                  <a:lnTo>
                    <a:pt x="4995" y="21843"/>
                  </a:lnTo>
                  <a:lnTo>
                    <a:pt x="5386" y="21061"/>
                  </a:lnTo>
                  <a:lnTo>
                    <a:pt x="5807" y="20279"/>
                  </a:lnTo>
                  <a:lnTo>
                    <a:pt x="6229" y="19527"/>
                  </a:lnTo>
                  <a:lnTo>
                    <a:pt x="6680" y="18775"/>
                  </a:lnTo>
                  <a:lnTo>
                    <a:pt x="7131" y="18052"/>
                  </a:lnTo>
                  <a:lnTo>
                    <a:pt x="7613" y="17330"/>
                  </a:lnTo>
                  <a:lnTo>
                    <a:pt x="8094" y="16608"/>
                  </a:lnTo>
                  <a:lnTo>
                    <a:pt x="8605" y="15916"/>
                  </a:lnTo>
                  <a:lnTo>
                    <a:pt x="9147" y="15224"/>
                  </a:lnTo>
                  <a:lnTo>
                    <a:pt x="9689" y="14562"/>
                  </a:lnTo>
                  <a:lnTo>
                    <a:pt x="10230" y="13901"/>
                  </a:lnTo>
                  <a:lnTo>
                    <a:pt x="10802" y="13239"/>
                  </a:lnTo>
                  <a:lnTo>
                    <a:pt x="11403" y="12607"/>
                  </a:lnTo>
                  <a:lnTo>
                    <a:pt x="12005" y="12005"/>
                  </a:lnTo>
                  <a:lnTo>
                    <a:pt x="12607" y="11403"/>
                  </a:lnTo>
                  <a:lnTo>
                    <a:pt x="13239" y="10802"/>
                  </a:lnTo>
                  <a:lnTo>
                    <a:pt x="13901" y="10230"/>
                  </a:lnTo>
                  <a:lnTo>
                    <a:pt x="14563" y="9689"/>
                  </a:lnTo>
                  <a:lnTo>
                    <a:pt x="15224" y="9147"/>
                  </a:lnTo>
                  <a:lnTo>
                    <a:pt x="15916" y="8605"/>
                  </a:lnTo>
                  <a:lnTo>
                    <a:pt x="16608" y="8094"/>
                  </a:lnTo>
                  <a:lnTo>
                    <a:pt x="17330" y="7613"/>
                  </a:lnTo>
                  <a:lnTo>
                    <a:pt x="18053" y="7131"/>
                  </a:lnTo>
                  <a:lnTo>
                    <a:pt x="18775" y="6680"/>
                  </a:lnTo>
                  <a:lnTo>
                    <a:pt x="19527" y="6229"/>
                  </a:lnTo>
                  <a:lnTo>
                    <a:pt x="20279" y="5807"/>
                  </a:lnTo>
                  <a:lnTo>
                    <a:pt x="21061" y="5386"/>
                  </a:lnTo>
                  <a:lnTo>
                    <a:pt x="21843" y="4995"/>
                  </a:lnTo>
                  <a:lnTo>
                    <a:pt x="22626" y="4634"/>
                  </a:lnTo>
                  <a:lnTo>
                    <a:pt x="23438" y="4273"/>
                  </a:lnTo>
                  <a:lnTo>
                    <a:pt x="24250" y="3942"/>
                  </a:lnTo>
                  <a:lnTo>
                    <a:pt x="25063" y="3641"/>
                  </a:lnTo>
                  <a:lnTo>
                    <a:pt x="25905" y="3340"/>
                  </a:lnTo>
                  <a:lnTo>
                    <a:pt x="26717" y="3070"/>
                  </a:lnTo>
                  <a:lnTo>
                    <a:pt x="27590" y="2829"/>
                  </a:lnTo>
                  <a:lnTo>
                    <a:pt x="28432" y="2588"/>
                  </a:lnTo>
                  <a:lnTo>
                    <a:pt x="29305" y="2378"/>
                  </a:lnTo>
                  <a:lnTo>
                    <a:pt x="30177" y="2197"/>
                  </a:lnTo>
                  <a:lnTo>
                    <a:pt x="31050" y="2017"/>
                  </a:lnTo>
                  <a:lnTo>
                    <a:pt x="31952" y="1866"/>
                  </a:lnTo>
                  <a:lnTo>
                    <a:pt x="32825" y="1746"/>
                  </a:lnTo>
                  <a:lnTo>
                    <a:pt x="33727" y="1656"/>
                  </a:lnTo>
                  <a:lnTo>
                    <a:pt x="34660" y="1565"/>
                  </a:lnTo>
                  <a:lnTo>
                    <a:pt x="35563" y="1505"/>
                  </a:lnTo>
                  <a:lnTo>
                    <a:pt x="36495" y="1475"/>
                  </a:lnTo>
                  <a:lnTo>
                    <a:pt x="37398" y="1445"/>
                  </a:lnTo>
                  <a:close/>
                  <a:moveTo>
                    <a:pt x="36435" y="1"/>
                  </a:moveTo>
                  <a:lnTo>
                    <a:pt x="35502" y="31"/>
                  </a:lnTo>
                  <a:lnTo>
                    <a:pt x="34540" y="91"/>
                  </a:lnTo>
                  <a:lnTo>
                    <a:pt x="33577" y="181"/>
                  </a:lnTo>
                  <a:lnTo>
                    <a:pt x="32644" y="302"/>
                  </a:lnTo>
                  <a:lnTo>
                    <a:pt x="31712" y="422"/>
                  </a:lnTo>
                  <a:lnTo>
                    <a:pt x="30809" y="572"/>
                  </a:lnTo>
                  <a:lnTo>
                    <a:pt x="29876" y="753"/>
                  </a:lnTo>
                  <a:lnTo>
                    <a:pt x="28974" y="964"/>
                  </a:lnTo>
                  <a:lnTo>
                    <a:pt x="28071" y="1174"/>
                  </a:lnTo>
                  <a:lnTo>
                    <a:pt x="27169" y="1415"/>
                  </a:lnTo>
                  <a:lnTo>
                    <a:pt x="26296" y="1686"/>
                  </a:lnTo>
                  <a:lnTo>
                    <a:pt x="25424" y="1956"/>
                  </a:lnTo>
                  <a:lnTo>
                    <a:pt x="24551" y="2257"/>
                  </a:lnTo>
                  <a:lnTo>
                    <a:pt x="23709" y="2588"/>
                  </a:lnTo>
                  <a:lnTo>
                    <a:pt x="22866" y="2949"/>
                  </a:lnTo>
                  <a:lnTo>
                    <a:pt x="22024" y="3310"/>
                  </a:lnTo>
                  <a:lnTo>
                    <a:pt x="21212" y="3701"/>
                  </a:lnTo>
                  <a:lnTo>
                    <a:pt x="20399" y="4092"/>
                  </a:lnTo>
                  <a:lnTo>
                    <a:pt x="19587" y="4514"/>
                  </a:lnTo>
                  <a:lnTo>
                    <a:pt x="18805" y="4965"/>
                  </a:lnTo>
                  <a:lnTo>
                    <a:pt x="18022" y="5416"/>
                  </a:lnTo>
                  <a:lnTo>
                    <a:pt x="17270" y="5898"/>
                  </a:lnTo>
                  <a:lnTo>
                    <a:pt x="16518" y="6409"/>
                  </a:lnTo>
                  <a:lnTo>
                    <a:pt x="15766" y="6921"/>
                  </a:lnTo>
                  <a:lnTo>
                    <a:pt x="15044" y="7432"/>
                  </a:lnTo>
                  <a:lnTo>
                    <a:pt x="14322" y="7974"/>
                  </a:lnTo>
                  <a:lnTo>
                    <a:pt x="13630" y="8545"/>
                  </a:lnTo>
                  <a:lnTo>
                    <a:pt x="12938" y="9117"/>
                  </a:lnTo>
                  <a:lnTo>
                    <a:pt x="12276" y="9719"/>
                  </a:lnTo>
                  <a:lnTo>
                    <a:pt x="11614" y="10350"/>
                  </a:lnTo>
                  <a:lnTo>
                    <a:pt x="10952" y="10952"/>
                  </a:lnTo>
                  <a:lnTo>
                    <a:pt x="10350" y="11614"/>
                  </a:lnTo>
                  <a:lnTo>
                    <a:pt x="9719" y="12276"/>
                  </a:lnTo>
                  <a:lnTo>
                    <a:pt x="9117" y="12938"/>
                  </a:lnTo>
                  <a:lnTo>
                    <a:pt x="8545" y="13630"/>
                  </a:lnTo>
                  <a:lnTo>
                    <a:pt x="7974" y="14322"/>
                  </a:lnTo>
                  <a:lnTo>
                    <a:pt x="7432" y="15044"/>
                  </a:lnTo>
                  <a:lnTo>
                    <a:pt x="6921" y="15766"/>
                  </a:lnTo>
                  <a:lnTo>
                    <a:pt x="6409" y="16518"/>
                  </a:lnTo>
                  <a:lnTo>
                    <a:pt x="5898" y="17270"/>
                  </a:lnTo>
                  <a:lnTo>
                    <a:pt x="5416" y="18022"/>
                  </a:lnTo>
                  <a:lnTo>
                    <a:pt x="4965" y="18805"/>
                  </a:lnTo>
                  <a:lnTo>
                    <a:pt x="4514" y="19587"/>
                  </a:lnTo>
                  <a:lnTo>
                    <a:pt x="4093" y="20399"/>
                  </a:lnTo>
                  <a:lnTo>
                    <a:pt x="3701" y="21211"/>
                  </a:lnTo>
                  <a:lnTo>
                    <a:pt x="3310" y="22024"/>
                  </a:lnTo>
                  <a:lnTo>
                    <a:pt x="2949" y="22866"/>
                  </a:lnTo>
                  <a:lnTo>
                    <a:pt x="2588" y="23709"/>
                  </a:lnTo>
                  <a:lnTo>
                    <a:pt x="2257" y="24551"/>
                  </a:lnTo>
                  <a:lnTo>
                    <a:pt x="1956" y="25424"/>
                  </a:lnTo>
                  <a:lnTo>
                    <a:pt x="1686" y="26296"/>
                  </a:lnTo>
                  <a:lnTo>
                    <a:pt x="1415" y="27169"/>
                  </a:lnTo>
                  <a:lnTo>
                    <a:pt x="1174" y="28071"/>
                  </a:lnTo>
                  <a:lnTo>
                    <a:pt x="964" y="28974"/>
                  </a:lnTo>
                  <a:lnTo>
                    <a:pt x="753" y="29876"/>
                  </a:lnTo>
                  <a:lnTo>
                    <a:pt x="572" y="30809"/>
                  </a:lnTo>
                  <a:lnTo>
                    <a:pt x="422" y="31712"/>
                  </a:lnTo>
                  <a:lnTo>
                    <a:pt x="302" y="32644"/>
                  </a:lnTo>
                  <a:lnTo>
                    <a:pt x="181" y="33577"/>
                  </a:lnTo>
                  <a:lnTo>
                    <a:pt x="91" y="34540"/>
                  </a:lnTo>
                  <a:lnTo>
                    <a:pt x="31" y="35502"/>
                  </a:lnTo>
                  <a:lnTo>
                    <a:pt x="1" y="36435"/>
                  </a:lnTo>
                  <a:lnTo>
                    <a:pt x="1" y="37398"/>
                  </a:lnTo>
                  <a:lnTo>
                    <a:pt x="1" y="38361"/>
                  </a:lnTo>
                  <a:lnTo>
                    <a:pt x="31" y="39323"/>
                  </a:lnTo>
                  <a:lnTo>
                    <a:pt x="91" y="40286"/>
                  </a:lnTo>
                  <a:lnTo>
                    <a:pt x="181" y="41219"/>
                  </a:lnTo>
                  <a:lnTo>
                    <a:pt x="302" y="42182"/>
                  </a:lnTo>
                  <a:lnTo>
                    <a:pt x="422" y="43114"/>
                  </a:lnTo>
                  <a:lnTo>
                    <a:pt x="572" y="44017"/>
                  </a:lnTo>
                  <a:lnTo>
                    <a:pt x="753" y="44949"/>
                  </a:lnTo>
                  <a:lnTo>
                    <a:pt x="964" y="45852"/>
                  </a:lnTo>
                  <a:lnTo>
                    <a:pt x="1174" y="46755"/>
                  </a:lnTo>
                  <a:lnTo>
                    <a:pt x="1415" y="47627"/>
                  </a:lnTo>
                  <a:lnTo>
                    <a:pt x="1686" y="48530"/>
                  </a:lnTo>
                  <a:lnTo>
                    <a:pt x="1956" y="49402"/>
                  </a:lnTo>
                  <a:lnTo>
                    <a:pt x="2257" y="50275"/>
                  </a:lnTo>
                  <a:lnTo>
                    <a:pt x="2588" y="51117"/>
                  </a:lnTo>
                  <a:lnTo>
                    <a:pt x="2949" y="51960"/>
                  </a:lnTo>
                  <a:lnTo>
                    <a:pt x="3310" y="52802"/>
                  </a:lnTo>
                  <a:lnTo>
                    <a:pt x="3701" y="53614"/>
                  </a:lnTo>
                  <a:lnTo>
                    <a:pt x="4093" y="54427"/>
                  </a:lnTo>
                  <a:lnTo>
                    <a:pt x="4514" y="55239"/>
                  </a:lnTo>
                  <a:lnTo>
                    <a:pt x="4965" y="56021"/>
                  </a:lnTo>
                  <a:lnTo>
                    <a:pt x="5416" y="56803"/>
                  </a:lnTo>
                  <a:lnTo>
                    <a:pt x="5898" y="57556"/>
                  </a:lnTo>
                  <a:lnTo>
                    <a:pt x="6409" y="58308"/>
                  </a:lnTo>
                  <a:lnTo>
                    <a:pt x="6921" y="59060"/>
                  </a:lnTo>
                  <a:lnTo>
                    <a:pt x="7432" y="59782"/>
                  </a:lnTo>
                  <a:lnTo>
                    <a:pt x="7974" y="60504"/>
                  </a:lnTo>
                  <a:lnTo>
                    <a:pt x="8545" y="61196"/>
                  </a:lnTo>
                  <a:lnTo>
                    <a:pt x="9117" y="61888"/>
                  </a:lnTo>
                  <a:lnTo>
                    <a:pt x="9719" y="62550"/>
                  </a:lnTo>
                  <a:lnTo>
                    <a:pt x="10350" y="63212"/>
                  </a:lnTo>
                  <a:lnTo>
                    <a:pt x="10952" y="63844"/>
                  </a:lnTo>
                  <a:lnTo>
                    <a:pt x="11614" y="64475"/>
                  </a:lnTo>
                  <a:lnTo>
                    <a:pt x="12276" y="65107"/>
                  </a:lnTo>
                  <a:lnTo>
                    <a:pt x="12938" y="65679"/>
                  </a:lnTo>
                  <a:lnTo>
                    <a:pt x="13630" y="66281"/>
                  </a:lnTo>
                  <a:lnTo>
                    <a:pt x="14322" y="66822"/>
                  </a:lnTo>
                  <a:lnTo>
                    <a:pt x="15044" y="67394"/>
                  </a:lnTo>
                  <a:lnTo>
                    <a:pt x="15766" y="67905"/>
                  </a:lnTo>
                  <a:lnTo>
                    <a:pt x="16518" y="68417"/>
                  </a:lnTo>
                  <a:lnTo>
                    <a:pt x="17270" y="68928"/>
                  </a:lnTo>
                  <a:lnTo>
                    <a:pt x="18022" y="69410"/>
                  </a:lnTo>
                  <a:lnTo>
                    <a:pt x="18805" y="69861"/>
                  </a:lnTo>
                  <a:lnTo>
                    <a:pt x="19587" y="70312"/>
                  </a:lnTo>
                  <a:lnTo>
                    <a:pt x="20399" y="70733"/>
                  </a:lnTo>
                  <a:lnTo>
                    <a:pt x="21212" y="71124"/>
                  </a:lnTo>
                  <a:lnTo>
                    <a:pt x="22024" y="71516"/>
                  </a:lnTo>
                  <a:lnTo>
                    <a:pt x="22866" y="71877"/>
                  </a:lnTo>
                  <a:lnTo>
                    <a:pt x="23709" y="72238"/>
                  </a:lnTo>
                  <a:lnTo>
                    <a:pt x="24551" y="72538"/>
                  </a:lnTo>
                  <a:lnTo>
                    <a:pt x="25424" y="72869"/>
                  </a:lnTo>
                  <a:lnTo>
                    <a:pt x="26296" y="73140"/>
                  </a:lnTo>
                  <a:lnTo>
                    <a:pt x="27169" y="73411"/>
                  </a:lnTo>
                  <a:lnTo>
                    <a:pt x="28071" y="73652"/>
                  </a:lnTo>
                  <a:lnTo>
                    <a:pt x="28974" y="73862"/>
                  </a:lnTo>
                  <a:lnTo>
                    <a:pt x="29876" y="74073"/>
                  </a:lnTo>
                  <a:lnTo>
                    <a:pt x="30809" y="74253"/>
                  </a:lnTo>
                  <a:lnTo>
                    <a:pt x="31712" y="74404"/>
                  </a:lnTo>
                  <a:lnTo>
                    <a:pt x="32644" y="74524"/>
                  </a:lnTo>
                  <a:lnTo>
                    <a:pt x="33577" y="74644"/>
                  </a:lnTo>
                  <a:lnTo>
                    <a:pt x="34540" y="74705"/>
                  </a:lnTo>
                  <a:lnTo>
                    <a:pt x="35502" y="74765"/>
                  </a:lnTo>
                  <a:lnTo>
                    <a:pt x="36435" y="74825"/>
                  </a:lnTo>
                  <a:lnTo>
                    <a:pt x="38361" y="74825"/>
                  </a:lnTo>
                  <a:lnTo>
                    <a:pt x="39323" y="74765"/>
                  </a:lnTo>
                  <a:lnTo>
                    <a:pt x="40286" y="74705"/>
                  </a:lnTo>
                  <a:lnTo>
                    <a:pt x="41219" y="74644"/>
                  </a:lnTo>
                  <a:lnTo>
                    <a:pt x="42182" y="74524"/>
                  </a:lnTo>
                  <a:lnTo>
                    <a:pt x="43114" y="74404"/>
                  </a:lnTo>
                  <a:lnTo>
                    <a:pt x="44017" y="74253"/>
                  </a:lnTo>
                  <a:lnTo>
                    <a:pt x="44949" y="74073"/>
                  </a:lnTo>
                  <a:lnTo>
                    <a:pt x="45852" y="73862"/>
                  </a:lnTo>
                  <a:lnTo>
                    <a:pt x="46755" y="73652"/>
                  </a:lnTo>
                  <a:lnTo>
                    <a:pt x="47627" y="73411"/>
                  </a:lnTo>
                  <a:lnTo>
                    <a:pt x="48530" y="73140"/>
                  </a:lnTo>
                  <a:lnTo>
                    <a:pt x="49402" y="72869"/>
                  </a:lnTo>
                  <a:lnTo>
                    <a:pt x="50275" y="72538"/>
                  </a:lnTo>
                  <a:lnTo>
                    <a:pt x="51117" y="72238"/>
                  </a:lnTo>
                  <a:lnTo>
                    <a:pt x="51960" y="71877"/>
                  </a:lnTo>
                  <a:lnTo>
                    <a:pt x="52802" y="71516"/>
                  </a:lnTo>
                  <a:lnTo>
                    <a:pt x="53614" y="71124"/>
                  </a:lnTo>
                  <a:lnTo>
                    <a:pt x="54427" y="70733"/>
                  </a:lnTo>
                  <a:lnTo>
                    <a:pt x="55239" y="70312"/>
                  </a:lnTo>
                  <a:lnTo>
                    <a:pt x="56021" y="69861"/>
                  </a:lnTo>
                  <a:lnTo>
                    <a:pt x="56803" y="69410"/>
                  </a:lnTo>
                  <a:lnTo>
                    <a:pt x="57556" y="68928"/>
                  </a:lnTo>
                  <a:lnTo>
                    <a:pt x="58308" y="68417"/>
                  </a:lnTo>
                  <a:lnTo>
                    <a:pt x="59060" y="67905"/>
                  </a:lnTo>
                  <a:lnTo>
                    <a:pt x="59782" y="67394"/>
                  </a:lnTo>
                  <a:lnTo>
                    <a:pt x="60504" y="66822"/>
                  </a:lnTo>
                  <a:lnTo>
                    <a:pt x="61196" y="66281"/>
                  </a:lnTo>
                  <a:lnTo>
                    <a:pt x="61888" y="65679"/>
                  </a:lnTo>
                  <a:lnTo>
                    <a:pt x="62550" y="65107"/>
                  </a:lnTo>
                  <a:lnTo>
                    <a:pt x="63212" y="64475"/>
                  </a:lnTo>
                  <a:lnTo>
                    <a:pt x="63844" y="63844"/>
                  </a:lnTo>
                  <a:lnTo>
                    <a:pt x="64475" y="63212"/>
                  </a:lnTo>
                  <a:lnTo>
                    <a:pt x="65107" y="62550"/>
                  </a:lnTo>
                  <a:lnTo>
                    <a:pt x="65679" y="61888"/>
                  </a:lnTo>
                  <a:lnTo>
                    <a:pt x="66281" y="61196"/>
                  </a:lnTo>
                  <a:lnTo>
                    <a:pt x="66822" y="60504"/>
                  </a:lnTo>
                  <a:lnTo>
                    <a:pt x="67394" y="59782"/>
                  </a:lnTo>
                  <a:lnTo>
                    <a:pt x="67905" y="59060"/>
                  </a:lnTo>
                  <a:lnTo>
                    <a:pt x="68417" y="58308"/>
                  </a:lnTo>
                  <a:lnTo>
                    <a:pt x="68928" y="57556"/>
                  </a:lnTo>
                  <a:lnTo>
                    <a:pt x="69410" y="56803"/>
                  </a:lnTo>
                  <a:lnTo>
                    <a:pt x="69861" y="56021"/>
                  </a:lnTo>
                  <a:lnTo>
                    <a:pt x="70312" y="55239"/>
                  </a:lnTo>
                  <a:lnTo>
                    <a:pt x="70733" y="54427"/>
                  </a:lnTo>
                  <a:lnTo>
                    <a:pt x="71124" y="53614"/>
                  </a:lnTo>
                  <a:lnTo>
                    <a:pt x="71516" y="52802"/>
                  </a:lnTo>
                  <a:lnTo>
                    <a:pt x="71877" y="51960"/>
                  </a:lnTo>
                  <a:lnTo>
                    <a:pt x="72238" y="51117"/>
                  </a:lnTo>
                  <a:lnTo>
                    <a:pt x="72538" y="50275"/>
                  </a:lnTo>
                  <a:lnTo>
                    <a:pt x="72869" y="49402"/>
                  </a:lnTo>
                  <a:lnTo>
                    <a:pt x="73140" y="48530"/>
                  </a:lnTo>
                  <a:lnTo>
                    <a:pt x="73411" y="47627"/>
                  </a:lnTo>
                  <a:lnTo>
                    <a:pt x="73652" y="46755"/>
                  </a:lnTo>
                  <a:lnTo>
                    <a:pt x="73862" y="45852"/>
                  </a:lnTo>
                  <a:lnTo>
                    <a:pt x="74073" y="44949"/>
                  </a:lnTo>
                  <a:lnTo>
                    <a:pt x="74253" y="44017"/>
                  </a:lnTo>
                  <a:lnTo>
                    <a:pt x="74404" y="43114"/>
                  </a:lnTo>
                  <a:lnTo>
                    <a:pt x="74524" y="42182"/>
                  </a:lnTo>
                  <a:lnTo>
                    <a:pt x="74644" y="41219"/>
                  </a:lnTo>
                  <a:lnTo>
                    <a:pt x="74705" y="40286"/>
                  </a:lnTo>
                  <a:lnTo>
                    <a:pt x="74765" y="39323"/>
                  </a:lnTo>
                  <a:lnTo>
                    <a:pt x="74825" y="38361"/>
                  </a:lnTo>
                  <a:lnTo>
                    <a:pt x="74825" y="37398"/>
                  </a:lnTo>
                  <a:lnTo>
                    <a:pt x="74825" y="36435"/>
                  </a:lnTo>
                  <a:lnTo>
                    <a:pt x="74765" y="35502"/>
                  </a:lnTo>
                  <a:lnTo>
                    <a:pt x="74705" y="34540"/>
                  </a:lnTo>
                  <a:lnTo>
                    <a:pt x="74644" y="33577"/>
                  </a:lnTo>
                  <a:lnTo>
                    <a:pt x="74524" y="32644"/>
                  </a:lnTo>
                  <a:lnTo>
                    <a:pt x="74404" y="31712"/>
                  </a:lnTo>
                  <a:lnTo>
                    <a:pt x="74253" y="30809"/>
                  </a:lnTo>
                  <a:lnTo>
                    <a:pt x="74073" y="29876"/>
                  </a:lnTo>
                  <a:lnTo>
                    <a:pt x="73862" y="28974"/>
                  </a:lnTo>
                  <a:lnTo>
                    <a:pt x="73652" y="28071"/>
                  </a:lnTo>
                  <a:lnTo>
                    <a:pt x="73411" y="27169"/>
                  </a:lnTo>
                  <a:lnTo>
                    <a:pt x="73140" y="26296"/>
                  </a:lnTo>
                  <a:lnTo>
                    <a:pt x="72869" y="25424"/>
                  </a:lnTo>
                  <a:lnTo>
                    <a:pt x="72538" y="24551"/>
                  </a:lnTo>
                  <a:lnTo>
                    <a:pt x="72238" y="23709"/>
                  </a:lnTo>
                  <a:lnTo>
                    <a:pt x="71877" y="22866"/>
                  </a:lnTo>
                  <a:lnTo>
                    <a:pt x="71516" y="22024"/>
                  </a:lnTo>
                  <a:lnTo>
                    <a:pt x="71124" y="21211"/>
                  </a:lnTo>
                  <a:lnTo>
                    <a:pt x="70733" y="20399"/>
                  </a:lnTo>
                  <a:lnTo>
                    <a:pt x="70312" y="19587"/>
                  </a:lnTo>
                  <a:lnTo>
                    <a:pt x="69861" y="18805"/>
                  </a:lnTo>
                  <a:lnTo>
                    <a:pt x="69410" y="18022"/>
                  </a:lnTo>
                  <a:lnTo>
                    <a:pt x="68928" y="17270"/>
                  </a:lnTo>
                  <a:lnTo>
                    <a:pt x="68417" y="16518"/>
                  </a:lnTo>
                  <a:lnTo>
                    <a:pt x="67905" y="15766"/>
                  </a:lnTo>
                  <a:lnTo>
                    <a:pt x="67394" y="15044"/>
                  </a:lnTo>
                  <a:lnTo>
                    <a:pt x="66822" y="14322"/>
                  </a:lnTo>
                  <a:lnTo>
                    <a:pt x="66281" y="13630"/>
                  </a:lnTo>
                  <a:lnTo>
                    <a:pt x="65679" y="12938"/>
                  </a:lnTo>
                  <a:lnTo>
                    <a:pt x="65107" y="12276"/>
                  </a:lnTo>
                  <a:lnTo>
                    <a:pt x="64475" y="11614"/>
                  </a:lnTo>
                  <a:lnTo>
                    <a:pt x="63844" y="10952"/>
                  </a:lnTo>
                  <a:lnTo>
                    <a:pt x="63212" y="10350"/>
                  </a:lnTo>
                  <a:lnTo>
                    <a:pt x="62550" y="9719"/>
                  </a:lnTo>
                  <a:lnTo>
                    <a:pt x="61888" y="9117"/>
                  </a:lnTo>
                  <a:lnTo>
                    <a:pt x="61196" y="8545"/>
                  </a:lnTo>
                  <a:lnTo>
                    <a:pt x="60504" y="7974"/>
                  </a:lnTo>
                  <a:lnTo>
                    <a:pt x="59782" y="7432"/>
                  </a:lnTo>
                  <a:lnTo>
                    <a:pt x="59060" y="6921"/>
                  </a:lnTo>
                  <a:lnTo>
                    <a:pt x="58308" y="6409"/>
                  </a:lnTo>
                  <a:lnTo>
                    <a:pt x="57556" y="5898"/>
                  </a:lnTo>
                  <a:lnTo>
                    <a:pt x="56803" y="5416"/>
                  </a:lnTo>
                  <a:lnTo>
                    <a:pt x="56021" y="4965"/>
                  </a:lnTo>
                  <a:lnTo>
                    <a:pt x="55239" y="4514"/>
                  </a:lnTo>
                  <a:lnTo>
                    <a:pt x="54427" y="4092"/>
                  </a:lnTo>
                  <a:lnTo>
                    <a:pt x="53614" y="3701"/>
                  </a:lnTo>
                  <a:lnTo>
                    <a:pt x="52802" y="3310"/>
                  </a:lnTo>
                  <a:lnTo>
                    <a:pt x="51960" y="2949"/>
                  </a:lnTo>
                  <a:lnTo>
                    <a:pt x="51117" y="2588"/>
                  </a:lnTo>
                  <a:lnTo>
                    <a:pt x="50275" y="2257"/>
                  </a:lnTo>
                  <a:lnTo>
                    <a:pt x="49402" y="1956"/>
                  </a:lnTo>
                  <a:lnTo>
                    <a:pt x="48530" y="1686"/>
                  </a:lnTo>
                  <a:lnTo>
                    <a:pt x="47627" y="1415"/>
                  </a:lnTo>
                  <a:lnTo>
                    <a:pt x="46755" y="1174"/>
                  </a:lnTo>
                  <a:lnTo>
                    <a:pt x="45852" y="964"/>
                  </a:lnTo>
                  <a:lnTo>
                    <a:pt x="44949" y="753"/>
                  </a:lnTo>
                  <a:lnTo>
                    <a:pt x="44017" y="572"/>
                  </a:lnTo>
                  <a:lnTo>
                    <a:pt x="43114" y="422"/>
                  </a:lnTo>
                  <a:lnTo>
                    <a:pt x="42182" y="302"/>
                  </a:lnTo>
                  <a:lnTo>
                    <a:pt x="41219" y="181"/>
                  </a:lnTo>
                  <a:lnTo>
                    <a:pt x="40286" y="91"/>
                  </a:lnTo>
                  <a:lnTo>
                    <a:pt x="39323" y="31"/>
                  </a:lnTo>
                  <a:lnTo>
                    <a:pt x="38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5;p48">
              <a:extLst>
                <a:ext uri="{FF2B5EF4-FFF2-40B4-BE49-F238E27FC236}">
                  <a16:creationId xmlns:a16="http://schemas.microsoft.com/office/drawing/2014/main" id="{FBEB2E58-9662-1523-D7F2-11E789B7D7E0}"/>
                </a:ext>
              </a:extLst>
            </p:cNvPr>
            <p:cNvSpPr/>
            <p:nvPr/>
          </p:nvSpPr>
          <p:spPr>
            <a:xfrm>
              <a:off x="4454200" y="3745400"/>
              <a:ext cx="1592350" cy="1592350"/>
            </a:xfrm>
            <a:custGeom>
              <a:avLst/>
              <a:gdLst/>
              <a:ahLst/>
              <a:cxnLst/>
              <a:rect l="l" t="t" r="r" b="b"/>
              <a:pathLst>
                <a:path w="63694" h="63694" extrusionOk="0">
                  <a:moveTo>
                    <a:pt x="32614" y="1475"/>
                  </a:moveTo>
                  <a:lnTo>
                    <a:pt x="33396" y="1505"/>
                  </a:lnTo>
                  <a:lnTo>
                    <a:pt x="34179" y="1565"/>
                  </a:lnTo>
                  <a:lnTo>
                    <a:pt x="34961" y="1625"/>
                  </a:lnTo>
                  <a:lnTo>
                    <a:pt x="35713" y="1716"/>
                  </a:lnTo>
                  <a:lnTo>
                    <a:pt x="36465" y="1806"/>
                  </a:lnTo>
                  <a:lnTo>
                    <a:pt x="37217" y="1926"/>
                  </a:lnTo>
                  <a:lnTo>
                    <a:pt x="37969" y="2077"/>
                  </a:lnTo>
                  <a:lnTo>
                    <a:pt x="38692" y="2257"/>
                  </a:lnTo>
                  <a:lnTo>
                    <a:pt x="39414" y="2408"/>
                  </a:lnTo>
                  <a:lnTo>
                    <a:pt x="40166" y="2618"/>
                  </a:lnTo>
                  <a:lnTo>
                    <a:pt x="40858" y="2829"/>
                  </a:lnTo>
                  <a:lnTo>
                    <a:pt x="41580" y="3069"/>
                  </a:lnTo>
                  <a:lnTo>
                    <a:pt x="42272" y="3310"/>
                  </a:lnTo>
                  <a:lnTo>
                    <a:pt x="42964" y="3581"/>
                  </a:lnTo>
                  <a:lnTo>
                    <a:pt x="43656" y="3852"/>
                  </a:lnTo>
                  <a:lnTo>
                    <a:pt x="44348" y="4153"/>
                  </a:lnTo>
                  <a:lnTo>
                    <a:pt x="45010" y="4453"/>
                  </a:lnTo>
                  <a:lnTo>
                    <a:pt x="46303" y="5145"/>
                  </a:lnTo>
                  <a:lnTo>
                    <a:pt x="47597" y="5868"/>
                  </a:lnTo>
                  <a:lnTo>
                    <a:pt x="48831" y="6650"/>
                  </a:lnTo>
                  <a:lnTo>
                    <a:pt x="50004" y="7522"/>
                  </a:lnTo>
                  <a:lnTo>
                    <a:pt x="51147" y="8425"/>
                  </a:lnTo>
                  <a:lnTo>
                    <a:pt x="52260" y="9357"/>
                  </a:lnTo>
                  <a:lnTo>
                    <a:pt x="53313" y="10380"/>
                  </a:lnTo>
                  <a:lnTo>
                    <a:pt x="54336" y="11433"/>
                  </a:lnTo>
                  <a:lnTo>
                    <a:pt x="55269" y="12517"/>
                  </a:lnTo>
                  <a:lnTo>
                    <a:pt x="56172" y="13690"/>
                  </a:lnTo>
                  <a:lnTo>
                    <a:pt x="57044" y="14863"/>
                  </a:lnTo>
                  <a:lnTo>
                    <a:pt x="57826" y="16097"/>
                  </a:lnTo>
                  <a:lnTo>
                    <a:pt x="58548" y="17390"/>
                  </a:lnTo>
                  <a:lnTo>
                    <a:pt x="59210" y="18684"/>
                  </a:lnTo>
                  <a:lnTo>
                    <a:pt x="59842" y="20038"/>
                  </a:lnTo>
                  <a:lnTo>
                    <a:pt x="60113" y="20730"/>
                  </a:lnTo>
                  <a:lnTo>
                    <a:pt x="60384" y="21422"/>
                  </a:lnTo>
                  <a:lnTo>
                    <a:pt x="60624" y="22114"/>
                  </a:lnTo>
                  <a:lnTo>
                    <a:pt x="60865" y="22806"/>
                  </a:lnTo>
                  <a:lnTo>
                    <a:pt x="61076" y="23528"/>
                  </a:lnTo>
                  <a:lnTo>
                    <a:pt x="61256" y="24250"/>
                  </a:lnTo>
                  <a:lnTo>
                    <a:pt x="61437" y="25002"/>
                  </a:lnTo>
                  <a:lnTo>
                    <a:pt x="61617" y="25724"/>
                  </a:lnTo>
                  <a:lnTo>
                    <a:pt x="61737" y="26477"/>
                  </a:lnTo>
                  <a:lnTo>
                    <a:pt x="61888" y="27229"/>
                  </a:lnTo>
                  <a:lnTo>
                    <a:pt x="61978" y="27981"/>
                  </a:lnTo>
                  <a:lnTo>
                    <a:pt x="62068" y="28733"/>
                  </a:lnTo>
                  <a:lnTo>
                    <a:pt x="62129" y="29515"/>
                  </a:lnTo>
                  <a:lnTo>
                    <a:pt x="62189" y="30297"/>
                  </a:lnTo>
                  <a:lnTo>
                    <a:pt x="62219" y="31050"/>
                  </a:lnTo>
                  <a:lnTo>
                    <a:pt x="62219" y="31832"/>
                  </a:lnTo>
                  <a:lnTo>
                    <a:pt x="62219" y="32614"/>
                  </a:lnTo>
                  <a:lnTo>
                    <a:pt x="62189" y="33396"/>
                  </a:lnTo>
                  <a:lnTo>
                    <a:pt x="62129" y="34179"/>
                  </a:lnTo>
                  <a:lnTo>
                    <a:pt x="62068" y="34961"/>
                  </a:lnTo>
                  <a:lnTo>
                    <a:pt x="61978" y="35713"/>
                  </a:lnTo>
                  <a:lnTo>
                    <a:pt x="61888" y="36465"/>
                  </a:lnTo>
                  <a:lnTo>
                    <a:pt x="61737" y="37217"/>
                  </a:lnTo>
                  <a:lnTo>
                    <a:pt x="61617" y="37969"/>
                  </a:lnTo>
                  <a:lnTo>
                    <a:pt x="61437" y="38691"/>
                  </a:lnTo>
                  <a:lnTo>
                    <a:pt x="61256" y="39414"/>
                  </a:lnTo>
                  <a:lnTo>
                    <a:pt x="61076" y="40166"/>
                  </a:lnTo>
                  <a:lnTo>
                    <a:pt x="60865" y="40858"/>
                  </a:lnTo>
                  <a:lnTo>
                    <a:pt x="60624" y="41580"/>
                  </a:lnTo>
                  <a:lnTo>
                    <a:pt x="60384" y="42272"/>
                  </a:lnTo>
                  <a:lnTo>
                    <a:pt x="60113" y="42964"/>
                  </a:lnTo>
                  <a:lnTo>
                    <a:pt x="59842" y="43656"/>
                  </a:lnTo>
                  <a:lnTo>
                    <a:pt x="59210" y="45010"/>
                  </a:lnTo>
                  <a:lnTo>
                    <a:pt x="58548" y="46303"/>
                  </a:lnTo>
                  <a:lnTo>
                    <a:pt x="57826" y="47597"/>
                  </a:lnTo>
                  <a:lnTo>
                    <a:pt x="57044" y="48831"/>
                  </a:lnTo>
                  <a:lnTo>
                    <a:pt x="56172" y="50004"/>
                  </a:lnTo>
                  <a:lnTo>
                    <a:pt x="55269" y="51147"/>
                  </a:lnTo>
                  <a:lnTo>
                    <a:pt x="54336" y="52260"/>
                  </a:lnTo>
                  <a:lnTo>
                    <a:pt x="53313" y="53313"/>
                  </a:lnTo>
                  <a:lnTo>
                    <a:pt x="52260" y="54336"/>
                  </a:lnTo>
                  <a:lnTo>
                    <a:pt x="51147" y="55269"/>
                  </a:lnTo>
                  <a:lnTo>
                    <a:pt x="50004" y="56172"/>
                  </a:lnTo>
                  <a:lnTo>
                    <a:pt x="48831" y="57044"/>
                  </a:lnTo>
                  <a:lnTo>
                    <a:pt x="47597" y="57826"/>
                  </a:lnTo>
                  <a:lnTo>
                    <a:pt x="46303" y="58548"/>
                  </a:lnTo>
                  <a:lnTo>
                    <a:pt x="45010" y="59210"/>
                  </a:lnTo>
                  <a:lnTo>
                    <a:pt x="44348" y="59541"/>
                  </a:lnTo>
                  <a:lnTo>
                    <a:pt x="43656" y="59842"/>
                  </a:lnTo>
                  <a:lnTo>
                    <a:pt x="42964" y="60113"/>
                  </a:lnTo>
                  <a:lnTo>
                    <a:pt x="42272" y="60384"/>
                  </a:lnTo>
                  <a:lnTo>
                    <a:pt x="41580" y="60624"/>
                  </a:lnTo>
                  <a:lnTo>
                    <a:pt x="40858" y="60865"/>
                  </a:lnTo>
                  <a:lnTo>
                    <a:pt x="40166" y="61076"/>
                  </a:lnTo>
                  <a:lnTo>
                    <a:pt x="39414" y="61256"/>
                  </a:lnTo>
                  <a:lnTo>
                    <a:pt x="38692" y="61437"/>
                  </a:lnTo>
                  <a:lnTo>
                    <a:pt x="37969" y="61617"/>
                  </a:lnTo>
                  <a:lnTo>
                    <a:pt x="37217" y="61737"/>
                  </a:lnTo>
                  <a:lnTo>
                    <a:pt x="36465" y="61888"/>
                  </a:lnTo>
                  <a:lnTo>
                    <a:pt x="35713" y="61978"/>
                  </a:lnTo>
                  <a:lnTo>
                    <a:pt x="34961" y="62068"/>
                  </a:lnTo>
                  <a:lnTo>
                    <a:pt x="34179" y="62129"/>
                  </a:lnTo>
                  <a:lnTo>
                    <a:pt x="33396" y="62189"/>
                  </a:lnTo>
                  <a:lnTo>
                    <a:pt x="32614" y="62219"/>
                  </a:lnTo>
                  <a:lnTo>
                    <a:pt x="31050" y="62219"/>
                  </a:lnTo>
                  <a:lnTo>
                    <a:pt x="30297" y="62189"/>
                  </a:lnTo>
                  <a:lnTo>
                    <a:pt x="29515" y="62129"/>
                  </a:lnTo>
                  <a:lnTo>
                    <a:pt x="28733" y="62068"/>
                  </a:lnTo>
                  <a:lnTo>
                    <a:pt x="27981" y="61978"/>
                  </a:lnTo>
                  <a:lnTo>
                    <a:pt x="27229" y="61888"/>
                  </a:lnTo>
                  <a:lnTo>
                    <a:pt x="26477" y="61737"/>
                  </a:lnTo>
                  <a:lnTo>
                    <a:pt x="25724" y="61617"/>
                  </a:lnTo>
                  <a:lnTo>
                    <a:pt x="25002" y="61437"/>
                  </a:lnTo>
                  <a:lnTo>
                    <a:pt x="24250" y="61256"/>
                  </a:lnTo>
                  <a:lnTo>
                    <a:pt x="23528" y="61076"/>
                  </a:lnTo>
                  <a:lnTo>
                    <a:pt x="22806" y="60865"/>
                  </a:lnTo>
                  <a:lnTo>
                    <a:pt x="22114" y="60624"/>
                  </a:lnTo>
                  <a:lnTo>
                    <a:pt x="21422" y="60384"/>
                  </a:lnTo>
                  <a:lnTo>
                    <a:pt x="20730" y="60113"/>
                  </a:lnTo>
                  <a:lnTo>
                    <a:pt x="20038" y="59842"/>
                  </a:lnTo>
                  <a:lnTo>
                    <a:pt x="19346" y="59541"/>
                  </a:lnTo>
                  <a:lnTo>
                    <a:pt x="18684" y="59210"/>
                  </a:lnTo>
                  <a:lnTo>
                    <a:pt x="17360" y="58548"/>
                  </a:lnTo>
                  <a:lnTo>
                    <a:pt x="16097" y="57826"/>
                  </a:lnTo>
                  <a:lnTo>
                    <a:pt x="14863" y="57044"/>
                  </a:lnTo>
                  <a:lnTo>
                    <a:pt x="13690" y="56172"/>
                  </a:lnTo>
                  <a:lnTo>
                    <a:pt x="12517" y="55269"/>
                  </a:lnTo>
                  <a:lnTo>
                    <a:pt x="11433" y="54336"/>
                  </a:lnTo>
                  <a:lnTo>
                    <a:pt x="10380" y="53313"/>
                  </a:lnTo>
                  <a:lnTo>
                    <a:pt x="9358" y="52260"/>
                  </a:lnTo>
                  <a:lnTo>
                    <a:pt x="8425" y="51147"/>
                  </a:lnTo>
                  <a:lnTo>
                    <a:pt x="7522" y="50004"/>
                  </a:lnTo>
                  <a:lnTo>
                    <a:pt x="6650" y="48831"/>
                  </a:lnTo>
                  <a:lnTo>
                    <a:pt x="5868" y="47597"/>
                  </a:lnTo>
                  <a:lnTo>
                    <a:pt x="5145" y="46303"/>
                  </a:lnTo>
                  <a:lnTo>
                    <a:pt x="4454" y="45010"/>
                  </a:lnTo>
                  <a:lnTo>
                    <a:pt x="4153" y="44348"/>
                  </a:lnTo>
                  <a:lnTo>
                    <a:pt x="3852" y="43656"/>
                  </a:lnTo>
                  <a:lnTo>
                    <a:pt x="3581" y="42964"/>
                  </a:lnTo>
                  <a:lnTo>
                    <a:pt x="3310" y="42272"/>
                  </a:lnTo>
                  <a:lnTo>
                    <a:pt x="3070" y="41580"/>
                  </a:lnTo>
                  <a:lnTo>
                    <a:pt x="2829" y="40858"/>
                  </a:lnTo>
                  <a:lnTo>
                    <a:pt x="2618" y="40166"/>
                  </a:lnTo>
                  <a:lnTo>
                    <a:pt x="2408" y="39414"/>
                  </a:lnTo>
                  <a:lnTo>
                    <a:pt x="2257" y="38691"/>
                  </a:lnTo>
                  <a:lnTo>
                    <a:pt x="2077" y="37969"/>
                  </a:lnTo>
                  <a:lnTo>
                    <a:pt x="1926" y="37217"/>
                  </a:lnTo>
                  <a:lnTo>
                    <a:pt x="1806" y="36465"/>
                  </a:lnTo>
                  <a:lnTo>
                    <a:pt x="1716" y="35713"/>
                  </a:lnTo>
                  <a:lnTo>
                    <a:pt x="1625" y="34961"/>
                  </a:lnTo>
                  <a:lnTo>
                    <a:pt x="1565" y="34179"/>
                  </a:lnTo>
                  <a:lnTo>
                    <a:pt x="1505" y="33396"/>
                  </a:lnTo>
                  <a:lnTo>
                    <a:pt x="1475" y="32614"/>
                  </a:lnTo>
                  <a:lnTo>
                    <a:pt x="1475" y="31832"/>
                  </a:lnTo>
                  <a:lnTo>
                    <a:pt x="1475" y="31050"/>
                  </a:lnTo>
                  <a:lnTo>
                    <a:pt x="1505" y="30297"/>
                  </a:lnTo>
                  <a:lnTo>
                    <a:pt x="1565" y="29515"/>
                  </a:lnTo>
                  <a:lnTo>
                    <a:pt x="1625" y="28733"/>
                  </a:lnTo>
                  <a:lnTo>
                    <a:pt x="1716" y="27981"/>
                  </a:lnTo>
                  <a:lnTo>
                    <a:pt x="1806" y="27229"/>
                  </a:lnTo>
                  <a:lnTo>
                    <a:pt x="1926" y="26477"/>
                  </a:lnTo>
                  <a:lnTo>
                    <a:pt x="2077" y="25724"/>
                  </a:lnTo>
                  <a:lnTo>
                    <a:pt x="2257" y="25002"/>
                  </a:lnTo>
                  <a:lnTo>
                    <a:pt x="2408" y="24250"/>
                  </a:lnTo>
                  <a:lnTo>
                    <a:pt x="2618" y="23528"/>
                  </a:lnTo>
                  <a:lnTo>
                    <a:pt x="2829" y="22806"/>
                  </a:lnTo>
                  <a:lnTo>
                    <a:pt x="3070" y="22114"/>
                  </a:lnTo>
                  <a:lnTo>
                    <a:pt x="3310" y="21422"/>
                  </a:lnTo>
                  <a:lnTo>
                    <a:pt x="3581" y="20730"/>
                  </a:lnTo>
                  <a:lnTo>
                    <a:pt x="3852" y="20038"/>
                  </a:lnTo>
                  <a:lnTo>
                    <a:pt x="4153" y="19346"/>
                  </a:lnTo>
                  <a:lnTo>
                    <a:pt x="4454" y="18684"/>
                  </a:lnTo>
                  <a:lnTo>
                    <a:pt x="5145" y="17390"/>
                  </a:lnTo>
                  <a:lnTo>
                    <a:pt x="5868" y="16097"/>
                  </a:lnTo>
                  <a:lnTo>
                    <a:pt x="6650" y="14863"/>
                  </a:lnTo>
                  <a:lnTo>
                    <a:pt x="7522" y="13690"/>
                  </a:lnTo>
                  <a:lnTo>
                    <a:pt x="8425" y="12517"/>
                  </a:lnTo>
                  <a:lnTo>
                    <a:pt x="9358" y="11433"/>
                  </a:lnTo>
                  <a:lnTo>
                    <a:pt x="10380" y="10380"/>
                  </a:lnTo>
                  <a:lnTo>
                    <a:pt x="11433" y="9357"/>
                  </a:lnTo>
                  <a:lnTo>
                    <a:pt x="12517" y="8425"/>
                  </a:lnTo>
                  <a:lnTo>
                    <a:pt x="13690" y="7522"/>
                  </a:lnTo>
                  <a:lnTo>
                    <a:pt x="14863" y="6650"/>
                  </a:lnTo>
                  <a:lnTo>
                    <a:pt x="16097" y="5868"/>
                  </a:lnTo>
                  <a:lnTo>
                    <a:pt x="17360" y="5145"/>
                  </a:lnTo>
                  <a:lnTo>
                    <a:pt x="18684" y="4453"/>
                  </a:lnTo>
                  <a:lnTo>
                    <a:pt x="19346" y="4153"/>
                  </a:lnTo>
                  <a:lnTo>
                    <a:pt x="20038" y="3852"/>
                  </a:lnTo>
                  <a:lnTo>
                    <a:pt x="20730" y="3581"/>
                  </a:lnTo>
                  <a:lnTo>
                    <a:pt x="21422" y="3310"/>
                  </a:lnTo>
                  <a:lnTo>
                    <a:pt x="22114" y="3069"/>
                  </a:lnTo>
                  <a:lnTo>
                    <a:pt x="22806" y="2829"/>
                  </a:lnTo>
                  <a:lnTo>
                    <a:pt x="23528" y="2618"/>
                  </a:lnTo>
                  <a:lnTo>
                    <a:pt x="24250" y="2408"/>
                  </a:lnTo>
                  <a:lnTo>
                    <a:pt x="25002" y="2257"/>
                  </a:lnTo>
                  <a:lnTo>
                    <a:pt x="25724" y="2077"/>
                  </a:lnTo>
                  <a:lnTo>
                    <a:pt x="26477" y="1926"/>
                  </a:lnTo>
                  <a:lnTo>
                    <a:pt x="27229" y="1806"/>
                  </a:lnTo>
                  <a:lnTo>
                    <a:pt x="27981" y="1716"/>
                  </a:lnTo>
                  <a:lnTo>
                    <a:pt x="28733" y="1625"/>
                  </a:lnTo>
                  <a:lnTo>
                    <a:pt x="29515" y="1565"/>
                  </a:lnTo>
                  <a:lnTo>
                    <a:pt x="30297" y="1505"/>
                  </a:lnTo>
                  <a:lnTo>
                    <a:pt x="31050" y="1475"/>
                  </a:lnTo>
                  <a:close/>
                  <a:moveTo>
                    <a:pt x="31020" y="1"/>
                  </a:moveTo>
                  <a:lnTo>
                    <a:pt x="30207" y="31"/>
                  </a:lnTo>
                  <a:lnTo>
                    <a:pt x="29395" y="91"/>
                  </a:lnTo>
                  <a:lnTo>
                    <a:pt x="28583" y="181"/>
                  </a:lnTo>
                  <a:lnTo>
                    <a:pt x="27800" y="271"/>
                  </a:lnTo>
                  <a:lnTo>
                    <a:pt x="26988" y="362"/>
                  </a:lnTo>
                  <a:lnTo>
                    <a:pt x="26206" y="512"/>
                  </a:lnTo>
                  <a:lnTo>
                    <a:pt x="25424" y="663"/>
                  </a:lnTo>
                  <a:lnTo>
                    <a:pt x="24671" y="813"/>
                  </a:lnTo>
                  <a:lnTo>
                    <a:pt x="23889" y="994"/>
                  </a:lnTo>
                  <a:lnTo>
                    <a:pt x="23137" y="1204"/>
                  </a:lnTo>
                  <a:lnTo>
                    <a:pt x="22385" y="1445"/>
                  </a:lnTo>
                  <a:lnTo>
                    <a:pt x="21633" y="1686"/>
                  </a:lnTo>
                  <a:lnTo>
                    <a:pt x="20911" y="1926"/>
                  </a:lnTo>
                  <a:lnTo>
                    <a:pt x="20189" y="2227"/>
                  </a:lnTo>
                  <a:lnTo>
                    <a:pt x="19466" y="2498"/>
                  </a:lnTo>
                  <a:lnTo>
                    <a:pt x="18744" y="2829"/>
                  </a:lnTo>
                  <a:lnTo>
                    <a:pt x="18052" y="3160"/>
                  </a:lnTo>
                  <a:lnTo>
                    <a:pt x="17360" y="3491"/>
                  </a:lnTo>
                  <a:lnTo>
                    <a:pt x="16668" y="3852"/>
                  </a:lnTo>
                  <a:lnTo>
                    <a:pt x="16007" y="4243"/>
                  </a:lnTo>
                  <a:lnTo>
                    <a:pt x="15345" y="4634"/>
                  </a:lnTo>
                  <a:lnTo>
                    <a:pt x="14683" y="5025"/>
                  </a:lnTo>
                  <a:lnTo>
                    <a:pt x="14051" y="5446"/>
                  </a:lnTo>
                  <a:lnTo>
                    <a:pt x="13419" y="5898"/>
                  </a:lnTo>
                  <a:lnTo>
                    <a:pt x="12817" y="6349"/>
                  </a:lnTo>
                  <a:lnTo>
                    <a:pt x="12186" y="6800"/>
                  </a:lnTo>
                  <a:lnTo>
                    <a:pt x="11614" y="7282"/>
                  </a:lnTo>
                  <a:lnTo>
                    <a:pt x="11012" y="7763"/>
                  </a:lnTo>
                  <a:lnTo>
                    <a:pt x="10441" y="8274"/>
                  </a:lnTo>
                  <a:lnTo>
                    <a:pt x="9899" y="8816"/>
                  </a:lnTo>
                  <a:lnTo>
                    <a:pt x="9327" y="9327"/>
                  </a:lnTo>
                  <a:lnTo>
                    <a:pt x="8816" y="9899"/>
                  </a:lnTo>
                  <a:lnTo>
                    <a:pt x="8274" y="10441"/>
                  </a:lnTo>
                  <a:lnTo>
                    <a:pt x="7763" y="11012"/>
                  </a:lnTo>
                  <a:lnTo>
                    <a:pt x="7282" y="11614"/>
                  </a:lnTo>
                  <a:lnTo>
                    <a:pt x="6800" y="12186"/>
                  </a:lnTo>
                  <a:lnTo>
                    <a:pt x="6349" y="12817"/>
                  </a:lnTo>
                  <a:lnTo>
                    <a:pt x="5898" y="13419"/>
                  </a:lnTo>
                  <a:lnTo>
                    <a:pt x="5446" y="14051"/>
                  </a:lnTo>
                  <a:lnTo>
                    <a:pt x="5025" y="14683"/>
                  </a:lnTo>
                  <a:lnTo>
                    <a:pt x="4634" y="15345"/>
                  </a:lnTo>
                  <a:lnTo>
                    <a:pt x="4243" y="16007"/>
                  </a:lnTo>
                  <a:lnTo>
                    <a:pt x="3852" y="16668"/>
                  </a:lnTo>
                  <a:lnTo>
                    <a:pt x="3491" y="17360"/>
                  </a:lnTo>
                  <a:lnTo>
                    <a:pt x="3160" y="18052"/>
                  </a:lnTo>
                  <a:lnTo>
                    <a:pt x="2829" y="18744"/>
                  </a:lnTo>
                  <a:lnTo>
                    <a:pt x="2498" y="19466"/>
                  </a:lnTo>
                  <a:lnTo>
                    <a:pt x="2227" y="20189"/>
                  </a:lnTo>
                  <a:lnTo>
                    <a:pt x="1926" y="20911"/>
                  </a:lnTo>
                  <a:lnTo>
                    <a:pt x="1686" y="21633"/>
                  </a:lnTo>
                  <a:lnTo>
                    <a:pt x="1445" y="22385"/>
                  </a:lnTo>
                  <a:lnTo>
                    <a:pt x="1204" y="23137"/>
                  </a:lnTo>
                  <a:lnTo>
                    <a:pt x="994" y="23889"/>
                  </a:lnTo>
                  <a:lnTo>
                    <a:pt x="813" y="24671"/>
                  </a:lnTo>
                  <a:lnTo>
                    <a:pt x="663" y="25423"/>
                  </a:lnTo>
                  <a:lnTo>
                    <a:pt x="512" y="26206"/>
                  </a:lnTo>
                  <a:lnTo>
                    <a:pt x="362" y="26988"/>
                  </a:lnTo>
                  <a:lnTo>
                    <a:pt x="272" y="27800"/>
                  </a:lnTo>
                  <a:lnTo>
                    <a:pt x="181" y="28583"/>
                  </a:lnTo>
                  <a:lnTo>
                    <a:pt x="91" y="29395"/>
                  </a:lnTo>
                  <a:lnTo>
                    <a:pt x="31" y="30207"/>
                  </a:lnTo>
                  <a:lnTo>
                    <a:pt x="1" y="31020"/>
                  </a:lnTo>
                  <a:lnTo>
                    <a:pt x="1" y="31832"/>
                  </a:lnTo>
                  <a:lnTo>
                    <a:pt x="1" y="32674"/>
                  </a:lnTo>
                  <a:lnTo>
                    <a:pt x="31" y="33487"/>
                  </a:lnTo>
                  <a:lnTo>
                    <a:pt x="91" y="34299"/>
                  </a:lnTo>
                  <a:lnTo>
                    <a:pt x="181" y="35081"/>
                  </a:lnTo>
                  <a:lnTo>
                    <a:pt x="272" y="35893"/>
                  </a:lnTo>
                  <a:lnTo>
                    <a:pt x="362" y="36676"/>
                  </a:lnTo>
                  <a:lnTo>
                    <a:pt x="512" y="37488"/>
                  </a:lnTo>
                  <a:lnTo>
                    <a:pt x="663" y="38240"/>
                  </a:lnTo>
                  <a:lnTo>
                    <a:pt x="813" y="39022"/>
                  </a:lnTo>
                  <a:lnTo>
                    <a:pt x="994" y="39805"/>
                  </a:lnTo>
                  <a:lnTo>
                    <a:pt x="1204" y="40557"/>
                  </a:lnTo>
                  <a:lnTo>
                    <a:pt x="1445" y="41309"/>
                  </a:lnTo>
                  <a:lnTo>
                    <a:pt x="1686" y="42061"/>
                  </a:lnTo>
                  <a:lnTo>
                    <a:pt x="1926" y="42783"/>
                  </a:lnTo>
                  <a:lnTo>
                    <a:pt x="2227" y="43505"/>
                  </a:lnTo>
                  <a:lnTo>
                    <a:pt x="2498" y="44227"/>
                  </a:lnTo>
                  <a:lnTo>
                    <a:pt x="2829" y="44949"/>
                  </a:lnTo>
                  <a:lnTo>
                    <a:pt x="3160" y="45641"/>
                  </a:lnTo>
                  <a:lnTo>
                    <a:pt x="3491" y="46333"/>
                  </a:lnTo>
                  <a:lnTo>
                    <a:pt x="3852" y="46995"/>
                  </a:lnTo>
                  <a:lnTo>
                    <a:pt x="4243" y="47687"/>
                  </a:lnTo>
                  <a:lnTo>
                    <a:pt x="4634" y="48349"/>
                  </a:lnTo>
                  <a:lnTo>
                    <a:pt x="5025" y="48981"/>
                  </a:lnTo>
                  <a:lnTo>
                    <a:pt x="5446" y="49643"/>
                  </a:lnTo>
                  <a:lnTo>
                    <a:pt x="5898" y="50275"/>
                  </a:lnTo>
                  <a:lnTo>
                    <a:pt x="6349" y="50876"/>
                  </a:lnTo>
                  <a:lnTo>
                    <a:pt x="6800" y="51478"/>
                  </a:lnTo>
                  <a:lnTo>
                    <a:pt x="7282" y="52080"/>
                  </a:lnTo>
                  <a:lnTo>
                    <a:pt x="7763" y="52682"/>
                  </a:lnTo>
                  <a:lnTo>
                    <a:pt x="8274" y="53253"/>
                  </a:lnTo>
                  <a:lnTo>
                    <a:pt x="8816" y="53795"/>
                  </a:lnTo>
                  <a:lnTo>
                    <a:pt x="9327" y="54336"/>
                  </a:lnTo>
                  <a:lnTo>
                    <a:pt x="9899" y="54878"/>
                  </a:lnTo>
                  <a:lnTo>
                    <a:pt x="10441" y="55389"/>
                  </a:lnTo>
                  <a:lnTo>
                    <a:pt x="11012" y="55901"/>
                  </a:lnTo>
                  <a:lnTo>
                    <a:pt x="11614" y="56412"/>
                  </a:lnTo>
                  <a:lnTo>
                    <a:pt x="12186" y="56894"/>
                  </a:lnTo>
                  <a:lnTo>
                    <a:pt x="12817" y="57345"/>
                  </a:lnTo>
                  <a:lnTo>
                    <a:pt x="13419" y="57796"/>
                  </a:lnTo>
                  <a:lnTo>
                    <a:pt x="14051" y="58247"/>
                  </a:lnTo>
                  <a:lnTo>
                    <a:pt x="14683" y="58669"/>
                  </a:lnTo>
                  <a:lnTo>
                    <a:pt x="15345" y="59060"/>
                  </a:lnTo>
                  <a:lnTo>
                    <a:pt x="16007" y="59451"/>
                  </a:lnTo>
                  <a:lnTo>
                    <a:pt x="16668" y="59842"/>
                  </a:lnTo>
                  <a:lnTo>
                    <a:pt x="17360" y="60203"/>
                  </a:lnTo>
                  <a:lnTo>
                    <a:pt x="18052" y="60534"/>
                  </a:lnTo>
                  <a:lnTo>
                    <a:pt x="18744" y="60865"/>
                  </a:lnTo>
                  <a:lnTo>
                    <a:pt x="19466" y="61166"/>
                  </a:lnTo>
                  <a:lnTo>
                    <a:pt x="20189" y="61467"/>
                  </a:lnTo>
                  <a:lnTo>
                    <a:pt x="20911" y="61737"/>
                  </a:lnTo>
                  <a:lnTo>
                    <a:pt x="21633" y="62008"/>
                  </a:lnTo>
                  <a:lnTo>
                    <a:pt x="22385" y="62249"/>
                  </a:lnTo>
                  <a:lnTo>
                    <a:pt x="23137" y="62490"/>
                  </a:lnTo>
                  <a:lnTo>
                    <a:pt x="23889" y="62670"/>
                  </a:lnTo>
                  <a:lnTo>
                    <a:pt x="24671" y="62881"/>
                  </a:lnTo>
                  <a:lnTo>
                    <a:pt x="25424" y="63031"/>
                  </a:lnTo>
                  <a:lnTo>
                    <a:pt x="26206" y="63182"/>
                  </a:lnTo>
                  <a:lnTo>
                    <a:pt x="26988" y="63332"/>
                  </a:lnTo>
                  <a:lnTo>
                    <a:pt x="27800" y="63422"/>
                  </a:lnTo>
                  <a:lnTo>
                    <a:pt x="28583" y="63513"/>
                  </a:lnTo>
                  <a:lnTo>
                    <a:pt x="29395" y="63603"/>
                  </a:lnTo>
                  <a:lnTo>
                    <a:pt x="30207" y="63633"/>
                  </a:lnTo>
                  <a:lnTo>
                    <a:pt x="31020" y="63663"/>
                  </a:lnTo>
                  <a:lnTo>
                    <a:pt x="31832" y="63693"/>
                  </a:lnTo>
                  <a:lnTo>
                    <a:pt x="32674" y="63663"/>
                  </a:lnTo>
                  <a:lnTo>
                    <a:pt x="33487" y="63633"/>
                  </a:lnTo>
                  <a:lnTo>
                    <a:pt x="34299" y="63603"/>
                  </a:lnTo>
                  <a:lnTo>
                    <a:pt x="35081" y="63513"/>
                  </a:lnTo>
                  <a:lnTo>
                    <a:pt x="35894" y="63422"/>
                  </a:lnTo>
                  <a:lnTo>
                    <a:pt x="36676" y="63332"/>
                  </a:lnTo>
                  <a:lnTo>
                    <a:pt x="37488" y="63182"/>
                  </a:lnTo>
                  <a:lnTo>
                    <a:pt x="38240" y="63031"/>
                  </a:lnTo>
                  <a:lnTo>
                    <a:pt x="39022" y="62881"/>
                  </a:lnTo>
                  <a:lnTo>
                    <a:pt x="39805" y="62670"/>
                  </a:lnTo>
                  <a:lnTo>
                    <a:pt x="40557" y="62490"/>
                  </a:lnTo>
                  <a:lnTo>
                    <a:pt x="41309" y="62249"/>
                  </a:lnTo>
                  <a:lnTo>
                    <a:pt x="42031" y="62008"/>
                  </a:lnTo>
                  <a:lnTo>
                    <a:pt x="42783" y="61737"/>
                  </a:lnTo>
                  <a:lnTo>
                    <a:pt x="43505" y="61467"/>
                  </a:lnTo>
                  <a:lnTo>
                    <a:pt x="44227" y="61166"/>
                  </a:lnTo>
                  <a:lnTo>
                    <a:pt x="44949" y="60865"/>
                  </a:lnTo>
                  <a:lnTo>
                    <a:pt x="45641" y="60534"/>
                  </a:lnTo>
                  <a:lnTo>
                    <a:pt x="46333" y="60203"/>
                  </a:lnTo>
                  <a:lnTo>
                    <a:pt x="46995" y="59842"/>
                  </a:lnTo>
                  <a:lnTo>
                    <a:pt x="47687" y="59451"/>
                  </a:lnTo>
                  <a:lnTo>
                    <a:pt x="48349" y="59060"/>
                  </a:lnTo>
                  <a:lnTo>
                    <a:pt x="48981" y="58669"/>
                  </a:lnTo>
                  <a:lnTo>
                    <a:pt x="49643" y="58247"/>
                  </a:lnTo>
                  <a:lnTo>
                    <a:pt x="50275" y="57796"/>
                  </a:lnTo>
                  <a:lnTo>
                    <a:pt x="50876" y="57345"/>
                  </a:lnTo>
                  <a:lnTo>
                    <a:pt x="51478" y="56894"/>
                  </a:lnTo>
                  <a:lnTo>
                    <a:pt x="52080" y="56412"/>
                  </a:lnTo>
                  <a:lnTo>
                    <a:pt x="52682" y="55901"/>
                  </a:lnTo>
                  <a:lnTo>
                    <a:pt x="53253" y="55389"/>
                  </a:lnTo>
                  <a:lnTo>
                    <a:pt x="53795" y="54878"/>
                  </a:lnTo>
                  <a:lnTo>
                    <a:pt x="54336" y="54336"/>
                  </a:lnTo>
                  <a:lnTo>
                    <a:pt x="54878" y="53795"/>
                  </a:lnTo>
                  <a:lnTo>
                    <a:pt x="55389" y="53253"/>
                  </a:lnTo>
                  <a:lnTo>
                    <a:pt x="55901" y="52682"/>
                  </a:lnTo>
                  <a:lnTo>
                    <a:pt x="56412" y="52080"/>
                  </a:lnTo>
                  <a:lnTo>
                    <a:pt x="56894" y="51478"/>
                  </a:lnTo>
                  <a:lnTo>
                    <a:pt x="57345" y="50876"/>
                  </a:lnTo>
                  <a:lnTo>
                    <a:pt x="57796" y="50275"/>
                  </a:lnTo>
                  <a:lnTo>
                    <a:pt x="58247" y="49643"/>
                  </a:lnTo>
                  <a:lnTo>
                    <a:pt x="58669" y="48981"/>
                  </a:lnTo>
                  <a:lnTo>
                    <a:pt x="59060" y="48349"/>
                  </a:lnTo>
                  <a:lnTo>
                    <a:pt x="59451" y="47687"/>
                  </a:lnTo>
                  <a:lnTo>
                    <a:pt x="59842" y="46995"/>
                  </a:lnTo>
                  <a:lnTo>
                    <a:pt x="60203" y="46333"/>
                  </a:lnTo>
                  <a:lnTo>
                    <a:pt x="60534" y="45641"/>
                  </a:lnTo>
                  <a:lnTo>
                    <a:pt x="60865" y="44949"/>
                  </a:lnTo>
                  <a:lnTo>
                    <a:pt x="61166" y="44227"/>
                  </a:lnTo>
                  <a:lnTo>
                    <a:pt x="61467" y="43505"/>
                  </a:lnTo>
                  <a:lnTo>
                    <a:pt x="61737" y="42783"/>
                  </a:lnTo>
                  <a:lnTo>
                    <a:pt x="62008" y="42061"/>
                  </a:lnTo>
                  <a:lnTo>
                    <a:pt x="62249" y="41309"/>
                  </a:lnTo>
                  <a:lnTo>
                    <a:pt x="62490" y="40557"/>
                  </a:lnTo>
                  <a:lnTo>
                    <a:pt x="62670" y="39805"/>
                  </a:lnTo>
                  <a:lnTo>
                    <a:pt x="62881" y="39022"/>
                  </a:lnTo>
                  <a:lnTo>
                    <a:pt x="63031" y="38240"/>
                  </a:lnTo>
                  <a:lnTo>
                    <a:pt x="63182" y="37488"/>
                  </a:lnTo>
                  <a:lnTo>
                    <a:pt x="63332" y="36676"/>
                  </a:lnTo>
                  <a:lnTo>
                    <a:pt x="63422" y="35893"/>
                  </a:lnTo>
                  <a:lnTo>
                    <a:pt x="63513" y="35081"/>
                  </a:lnTo>
                  <a:lnTo>
                    <a:pt x="63603" y="34299"/>
                  </a:lnTo>
                  <a:lnTo>
                    <a:pt x="63633" y="33487"/>
                  </a:lnTo>
                  <a:lnTo>
                    <a:pt x="63663" y="32674"/>
                  </a:lnTo>
                  <a:lnTo>
                    <a:pt x="63693" y="31832"/>
                  </a:lnTo>
                  <a:lnTo>
                    <a:pt x="63663" y="31020"/>
                  </a:lnTo>
                  <a:lnTo>
                    <a:pt x="63633" y="30207"/>
                  </a:lnTo>
                  <a:lnTo>
                    <a:pt x="63603" y="29395"/>
                  </a:lnTo>
                  <a:lnTo>
                    <a:pt x="63513" y="28583"/>
                  </a:lnTo>
                  <a:lnTo>
                    <a:pt x="63422" y="27800"/>
                  </a:lnTo>
                  <a:lnTo>
                    <a:pt x="63332" y="26988"/>
                  </a:lnTo>
                  <a:lnTo>
                    <a:pt x="63182" y="26206"/>
                  </a:lnTo>
                  <a:lnTo>
                    <a:pt x="63031" y="25423"/>
                  </a:lnTo>
                  <a:lnTo>
                    <a:pt x="62881" y="24671"/>
                  </a:lnTo>
                  <a:lnTo>
                    <a:pt x="62670" y="23889"/>
                  </a:lnTo>
                  <a:lnTo>
                    <a:pt x="62490" y="23137"/>
                  </a:lnTo>
                  <a:lnTo>
                    <a:pt x="62249" y="22385"/>
                  </a:lnTo>
                  <a:lnTo>
                    <a:pt x="62008" y="21633"/>
                  </a:lnTo>
                  <a:lnTo>
                    <a:pt x="61737" y="20911"/>
                  </a:lnTo>
                  <a:lnTo>
                    <a:pt x="61467" y="20189"/>
                  </a:lnTo>
                  <a:lnTo>
                    <a:pt x="61166" y="19466"/>
                  </a:lnTo>
                  <a:lnTo>
                    <a:pt x="60865" y="18744"/>
                  </a:lnTo>
                  <a:lnTo>
                    <a:pt x="60534" y="18052"/>
                  </a:lnTo>
                  <a:lnTo>
                    <a:pt x="60203" y="17360"/>
                  </a:lnTo>
                  <a:lnTo>
                    <a:pt x="59842" y="16668"/>
                  </a:lnTo>
                  <a:lnTo>
                    <a:pt x="59451" y="16007"/>
                  </a:lnTo>
                  <a:lnTo>
                    <a:pt x="59060" y="15345"/>
                  </a:lnTo>
                  <a:lnTo>
                    <a:pt x="58669" y="14683"/>
                  </a:lnTo>
                  <a:lnTo>
                    <a:pt x="58247" y="14051"/>
                  </a:lnTo>
                  <a:lnTo>
                    <a:pt x="57796" y="13419"/>
                  </a:lnTo>
                  <a:lnTo>
                    <a:pt x="57345" y="12817"/>
                  </a:lnTo>
                  <a:lnTo>
                    <a:pt x="56894" y="12186"/>
                  </a:lnTo>
                  <a:lnTo>
                    <a:pt x="56412" y="11614"/>
                  </a:lnTo>
                  <a:lnTo>
                    <a:pt x="55901" y="11012"/>
                  </a:lnTo>
                  <a:lnTo>
                    <a:pt x="55389" y="10441"/>
                  </a:lnTo>
                  <a:lnTo>
                    <a:pt x="54878" y="9899"/>
                  </a:lnTo>
                  <a:lnTo>
                    <a:pt x="54336" y="9327"/>
                  </a:lnTo>
                  <a:lnTo>
                    <a:pt x="53795" y="8816"/>
                  </a:lnTo>
                  <a:lnTo>
                    <a:pt x="53253" y="8274"/>
                  </a:lnTo>
                  <a:lnTo>
                    <a:pt x="52682" y="7763"/>
                  </a:lnTo>
                  <a:lnTo>
                    <a:pt x="52080" y="7282"/>
                  </a:lnTo>
                  <a:lnTo>
                    <a:pt x="51478" y="6800"/>
                  </a:lnTo>
                  <a:lnTo>
                    <a:pt x="50876" y="6349"/>
                  </a:lnTo>
                  <a:lnTo>
                    <a:pt x="50275" y="5898"/>
                  </a:lnTo>
                  <a:lnTo>
                    <a:pt x="49643" y="5446"/>
                  </a:lnTo>
                  <a:lnTo>
                    <a:pt x="48981" y="5025"/>
                  </a:lnTo>
                  <a:lnTo>
                    <a:pt x="48349" y="4634"/>
                  </a:lnTo>
                  <a:lnTo>
                    <a:pt x="47687" y="4243"/>
                  </a:lnTo>
                  <a:lnTo>
                    <a:pt x="46995" y="3852"/>
                  </a:lnTo>
                  <a:lnTo>
                    <a:pt x="46333" y="3491"/>
                  </a:lnTo>
                  <a:lnTo>
                    <a:pt x="45641" y="3160"/>
                  </a:lnTo>
                  <a:lnTo>
                    <a:pt x="44949" y="2829"/>
                  </a:lnTo>
                  <a:lnTo>
                    <a:pt x="44227" y="2498"/>
                  </a:lnTo>
                  <a:lnTo>
                    <a:pt x="43505" y="2227"/>
                  </a:lnTo>
                  <a:lnTo>
                    <a:pt x="42783" y="1926"/>
                  </a:lnTo>
                  <a:lnTo>
                    <a:pt x="42031" y="1686"/>
                  </a:lnTo>
                  <a:lnTo>
                    <a:pt x="41309" y="1445"/>
                  </a:lnTo>
                  <a:lnTo>
                    <a:pt x="40557" y="1204"/>
                  </a:lnTo>
                  <a:lnTo>
                    <a:pt x="39805" y="994"/>
                  </a:lnTo>
                  <a:lnTo>
                    <a:pt x="39022" y="813"/>
                  </a:lnTo>
                  <a:lnTo>
                    <a:pt x="38240" y="663"/>
                  </a:lnTo>
                  <a:lnTo>
                    <a:pt x="37488" y="512"/>
                  </a:lnTo>
                  <a:lnTo>
                    <a:pt x="36676" y="362"/>
                  </a:lnTo>
                  <a:lnTo>
                    <a:pt x="35894" y="271"/>
                  </a:lnTo>
                  <a:lnTo>
                    <a:pt x="35081" y="181"/>
                  </a:lnTo>
                  <a:lnTo>
                    <a:pt x="34299" y="91"/>
                  </a:lnTo>
                  <a:lnTo>
                    <a:pt x="33487" y="31"/>
                  </a:lnTo>
                  <a:lnTo>
                    <a:pt x="32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6;p48">
              <a:extLst>
                <a:ext uri="{FF2B5EF4-FFF2-40B4-BE49-F238E27FC236}">
                  <a16:creationId xmlns:a16="http://schemas.microsoft.com/office/drawing/2014/main" id="{36156560-CC28-CD83-3B3B-53F3435CC44A}"/>
                </a:ext>
              </a:extLst>
            </p:cNvPr>
            <p:cNvSpPr/>
            <p:nvPr/>
          </p:nvSpPr>
          <p:spPr>
            <a:xfrm>
              <a:off x="4593350" y="3884550"/>
              <a:ext cx="1313300" cy="1313300"/>
            </a:xfrm>
            <a:custGeom>
              <a:avLst/>
              <a:gdLst/>
              <a:ahLst/>
              <a:cxnLst/>
              <a:rect l="l" t="t" r="r" b="b"/>
              <a:pathLst>
                <a:path w="52532" h="52532" extrusionOk="0">
                  <a:moveTo>
                    <a:pt x="26266" y="1475"/>
                  </a:moveTo>
                  <a:lnTo>
                    <a:pt x="27560" y="1505"/>
                  </a:lnTo>
                  <a:lnTo>
                    <a:pt x="28823" y="1595"/>
                  </a:lnTo>
                  <a:lnTo>
                    <a:pt x="30057" y="1746"/>
                  </a:lnTo>
                  <a:lnTo>
                    <a:pt x="31260" y="1986"/>
                  </a:lnTo>
                  <a:lnTo>
                    <a:pt x="32464" y="2257"/>
                  </a:lnTo>
                  <a:lnTo>
                    <a:pt x="33637" y="2588"/>
                  </a:lnTo>
                  <a:lnTo>
                    <a:pt x="34810" y="2979"/>
                  </a:lnTo>
                  <a:lnTo>
                    <a:pt x="35924" y="3430"/>
                  </a:lnTo>
                  <a:lnTo>
                    <a:pt x="37037" y="3912"/>
                  </a:lnTo>
                  <a:lnTo>
                    <a:pt x="38090" y="4483"/>
                  </a:lnTo>
                  <a:lnTo>
                    <a:pt x="39143" y="5055"/>
                  </a:lnTo>
                  <a:lnTo>
                    <a:pt x="40136" y="5717"/>
                  </a:lnTo>
                  <a:lnTo>
                    <a:pt x="41098" y="6409"/>
                  </a:lnTo>
                  <a:lnTo>
                    <a:pt x="42061" y="7131"/>
                  </a:lnTo>
                  <a:lnTo>
                    <a:pt x="42964" y="7913"/>
                  </a:lnTo>
                  <a:lnTo>
                    <a:pt x="43806" y="8756"/>
                  </a:lnTo>
                  <a:lnTo>
                    <a:pt x="44618" y="9598"/>
                  </a:lnTo>
                  <a:lnTo>
                    <a:pt x="45401" y="10501"/>
                  </a:lnTo>
                  <a:lnTo>
                    <a:pt x="46153" y="11433"/>
                  </a:lnTo>
                  <a:lnTo>
                    <a:pt x="46845" y="12426"/>
                  </a:lnTo>
                  <a:lnTo>
                    <a:pt x="47477" y="13419"/>
                  </a:lnTo>
                  <a:lnTo>
                    <a:pt x="48078" y="14472"/>
                  </a:lnTo>
                  <a:lnTo>
                    <a:pt x="48650" y="15525"/>
                  </a:lnTo>
                  <a:lnTo>
                    <a:pt x="49131" y="16638"/>
                  </a:lnTo>
                  <a:lnTo>
                    <a:pt x="49583" y="17751"/>
                  </a:lnTo>
                  <a:lnTo>
                    <a:pt x="49974" y="18925"/>
                  </a:lnTo>
                  <a:lnTo>
                    <a:pt x="50305" y="20098"/>
                  </a:lnTo>
                  <a:lnTo>
                    <a:pt x="50575" y="21272"/>
                  </a:lnTo>
                  <a:lnTo>
                    <a:pt x="50786" y="22505"/>
                  </a:lnTo>
                  <a:lnTo>
                    <a:pt x="50967" y="23739"/>
                  </a:lnTo>
                  <a:lnTo>
                    <a:pt x="51057" y="25002"/>
                  </a:lnTo>
                  <a:lnTo>
                    <a:pt x="51087" y="26266"/>
                  </a:lnTo>
                  <a:lnTo>
                    <a:pt x="51057" y="27560"/>
                  </a:lnTo>
                  <a:lnTo>
                    <a:pt x="50967" y="28823"/>
                  </a:lnTo>
                  <a:lnTo>
                    <a:pt x="50786" y="30057"/>
                  </a:lnTo>
                  <a:lnTo>
                    <a:pt x="50575" y="31260"/>
                  </a:lnTo>
                  <a:lnTo>
                    <a:pt x="50305" y="32464"/>
                  </a:lnTo>
                  <a:lnTo>
                    <a:pt x="49974" y="33637"/>
                  </a:lnTo>
                  <a:lnTo>
                    <a:pt x="49583" y="34810"/>
                  </a:lnTo>
                  <a:lnTo>
                    <a:pt x="49131" y="35923"/>
                  </a:lnTo>
                  <a:lnTo>
                    <a:pt x="48650" y="37037"/>
                  </a:lnTo>
                  <a:lnTo>
                    <a:pt x="48078" y="38090"/>
                  </a:lnTo>
                  <a:lnTo>
                    <a:pt x="47477" y="39143"/>
                  </a:lnTo>
                  <a:lnTo>
                    <a:pt x="46845" y="40136"/>
                  </a:lnTo>
                  <a:lnTo>
                    <a:pt x="46153" y="41098"/>
                  </a:lnTo>
                  <a:lnTo>
                    <a:pt x="45401" y="42061"/>
                  </a:lnTo>
                  <a:lnTo>
                    <a:pt x="44618" y="42964"/>
                  </a:lnTo>
                  <a:lnTo>
                    <a:pt x="43806" y="43806"/>
                  </a:lnTo>
                  <a:lnTo>
                    <a:pt x="42964" y="44618"/>
                  </a:lnTo>
                  <a:lnTo>
                    <a:pt x="42061" y="45401"/>
                  </a:lnTo>
                  <a:lnTo>
                    <a:pt x="41098" y="46153"/>
                  </a:lnTo>
                  <a:lnTo>
                    <a:pt x="40136" y="46845"/>
                  </a:lnTo>
                  <a:lnTo>
                    <a:pt x="39143" y="47477"/>
                  </a:lnTo>
                  <a:lnTo>
                    <a:pt x="38090" y="48078"/>
                  </a:lnTo>
                  <a:lnTo>
                    <a:pt x="37037" y="48650"/>
                  </a:lnTo>
                  <a:lnTo>
                    <a:pt x="35924" y="49131"/>
                  </a:lnTo>
                  <a:lnTo>
                    <a:pt x="34810" y="49583"/>
                  </a:lnTo>
                  <a:lnTo>
                    <a:pt x="33637" y="49974"/>
                  </a:lnTo>
                  <a:lnTo>
                    <a:pt x="32464" y="50305"/>
                  </a:lnTo>
                  <a:lnTo>
                    <a:pt x="31260" y="50575"/>
                  </a:lnTo>
                  <a:lnTo>
                    <a:pt x="30057" y="50786"/>
                  </a:lnTo>
                  <a:lnTo>
                    <a:pt x="28823" y="50967"/>
                  </a:lnTo>
                  <a:lnTo>
                    <a:pt x="27560" y="51057"/>
                  </a:lnTo>
                  <a:lnTo>
                    <a:pt x="26266" y="51087"/>
                  </a:lnTo>
                  <a:lnTo>
                    <a:pt x="25002" y="51057"/>
                  </a:lnTo>
                  <a:lnTo>
                    <a:pt x="23739" y="50967"/>
                  </a:lnTo>
                  <a:lnTo>
                    <a:pt x="22505" y="50786"/>
                  </a:lnTo>
                  <a:lnTo>
                    <a:pt x="21272" y="50575"/>
                  </a:lnTo>
                  <a:lnTo>
                    <a:pt x="20098" y="50305"/>
                  </a:lnTo>
                  <a:lnTo>
                    <a:pt x="18925" y="49974"/>
                  </a:lnTo>
                  <a:lnTo>
                    <a:pt x="17752" y="49583"/>
                  </a:lnTo>
                  <a:lnTo>
                    <a:pt x="16638" y="49131"/>
                  </a:lnTo>
                  <a:lnTo>
                    <a:pt x="15525" y="48650"/>
                  </a:lnTo>
                  <a:lnTo>
                    <a:pt x="14472" y="48078"/>
                  </a:lnTo>
                  <a:lnTo>
                    <a:pt x="13419" y="47477"/>
                  </a:lnTo>
                  <a:lnTo>
                    <a:pt x="12426" y="46845"/>
                  </a:lnTo>
                  <a:lnTo>
                    <a:pt x="11433" y="46153"/>
                  </a:lnTo>
                  <a:lnTo>
                    <a:pt x="10501" y="45401"/>
                  </a:lnTo>
                  <a:lnTo>
                    <a:pt x="9598" y="44618"/>
                  </a:lnTo>
                  <a:lnTo>
                    <a:pt x="8756" y="43806"/>
                  </a:lnTo>
                  <a:lnTo>
                    <a:pt x="7913" y="42964"/>
                  </a:lnTo>
                  <a:lnTo>
                    <a:pt x="7131" y="42061"/>
                  </a:lnTo>
                  <a:lnTo>
                    <a:pt x="6409" y="41098"/>
                  </a:lnTo>
                  <a:lnTo>
                    <a:pt x="5717" y="40136"/>
                  </a:lnTo>
                  <a:lnTo>
                    <a:pt x="5055" y="39143"/>
                  </a:lnTo>
                  <a:lnTo>
                    <a:pt x="4484" y="38090"/>
                  </a:lnTo>
                  <a:lnTo>
                    <a:pt x="3912" y="37037"/>
                  </a:lnTo>
                  <a:lnTo>
                    <a:pt x="3431" y="35923"/>
                  </a:lnTo>
                  <a:lnTo>
                    <a:pt x="2979" y="34810"/>
                  </a:lnTo>
                  <a:lnTo>
                    <a:pt x="2588" y="33637"/>
                  </a:lnTo>
                  <a:lnTo>
                    <a:pt x="2257" y="32464"/>
                  </a:lnTo>
                  <a:lnTo>
                    <a:pt x="1986" y="31260"/>
                  </a:lnTo>
                  <a:lnTo>
                    <a:pt x="1746" y="30057"/>
                  </a:lnTo>
                  <a:lnTo>
                    <a:pt x="1595" y="28823"/>
                  </a:lnTo>
                  <a:lnTo>
                    <a:pt x="1505" y="27560"/>
                  </a:lnTo>
                  <a:lnTo>
                    <a:pt x="1475" y="26266"/>
                  </a:lnTo>
                  <a:lnTo>
                    <a:pt x="1505" y="25002"/>
                  </a:lnTo>
                  <a:lnTo>
                    <a:pt x="1595" y="23739"/>
                  </a:lnTo>
                  <a:lnTo>
                    <a:pt x="1746" y="22505"/>
                  </a:lnTo>
                  <a:lnTo>
                    <a:pt x="1986" y="21272"/>
                  </a:lnTo>
                  <a:lnTo>
                    <a:pt x="2257" y="20098"/>
                  </a:lnTo>
                  <a:lnTo>
                    <a:pt x="2588" y="18925"/>
                  </a:lnTo>
                  <a:lnTo>
                    <a:pt x="2979" y="17751"/>
                  </a:lnTo>
                  <a:lnTo>
                    <a:pt x="3431" y="16638"/>
                  </a:lnTo>
                  <a:lnTo>
                    <a:pt x="3912" y="15525"/>
                  </a:lnTo>
                  <a:lnTo>
                    <a:pt x="4484" y="14472"/>
                  </a:lnTo>
                  <a:lnTo>
                    <a:pt x="5055" y="13419"/>
                  </a:lnTo>
                  <a:lnTo>
                    <a:pt x="5717" y="12426"/>
                  </a:lnTo>
                  <a:lnTo>
                    <a:pt x="6409" y="11433"/>
                  </a:lnTo>
                  <a:lnTo>
                    <a:pt x="7131" y="10501"/>
                  </a:lnTo>
                  <a:lnTo>
                    <a:pt x="7913" y="9598"/>
                  </a:lnTo>
                  <a:lnTo>
                    <a:pt x="8756" y="8756"/>
                  </a:lnTo>
                  <a:lnTo>
                    <a:pt x="9598" y="7913"/>
                  </a:lnTo>
                  <a:lnTo>
                    <a:pt x="10501" y="7131"/>
                  </a:lnTo>
                  <a:lnTo>
                    <a:pt x="11433" y="6409"/>
                  </a:lnTo>
                  <a:lnTo>
                    <a:pt x="12426" y="5717"/>
                  </a:lnTo>
                  <a:lnTo>
                    <a:pt x="13419" y="5055"/>
                  </a:lnTo>
                  <a:lnTo>
                    <a:pt x="14472" y="4483"/>
                  </a:lnTo>
                  <a:lnTo>
                    <a:pt x="15525" y="3912"/>
                  </a:lnTo>
                  <a:lnTo>
                    <a:pt x="16638" y="3430"/>
                  </a:lnTo>
                  <a:lnTo>
                    <a:pt x="17752" y="2979"/>
                  </a:lnTo>
                  <a:lnTo>
                    <a:pt x="18925" y="2588"/>
                  </a:lnTo>
                  <a:lnTo>
                    <a:pt x="20098" y="2257"/>
                  </a:lnTo>
                  <a:lnTo>
                    <a:pt x="21272" y="1986"/>
                  </a:lnTo>
                  <a:lnTo>
                    <a:pt x="22505" y="1746"/>
                  </a:lnTo>
                  <a:lnTo>
                    <a:pt x="23739" y="1595"/>
                  </a:lnTo>
                  <a:lnTo>
                    <a:pt x="25002" y="1505"/>
                  </a:lnTo>
                  <a:lnTo>
                    <a:pt x="26266" y="1475"/>
                  </a:lnTo>
                  <a:close/>
                  <a:moveTo>
                    <a:pt x="26266" y="1"/>
                  </a:moveTo>
                  <a:lnTo>
                    <a:pt x="24942" y="31"/>
                  </a:lnTo>
                  <a:lnTo>
                    <a:pt x="23588" y="151"/>
                  </a:lnTo>
                  <a:lnTo>
                    <a:pt x="22295" y="302"/>
                  </a:lnTo>
                  <a:lnTo>
                    <a:pt x="21001" y="542"/>
                  </a:lnTo>
                  <a:lnTo>
                    <a:pt x="19707" y="843"/>
                  </a:lnTo>
                  <a:lnTo>
                    <a:pt x="18474" y="1204"/>
                  </a:lnTo>
                  <a:lnTo>
                    <a:pt x="17270" y="1595"/>
                  </a:lnTo>
                  <a:lnTo>
                    <a:pt x="16067" y="2077"/>
                  </a:lnTo>
                  <a:lnTo>
                    <a:pt x="14893" y="2618"/>
                  </a:lnTo>
                  <a:lnTo>
                    <a:pt x="13780" y="3190"/>
                  </a:lnTo>
                  <a:lnTo>
                    <a:pt x="12667" y="3822"/>
                  </a:lnTo>
                  <a:lnTo>
                    <a:pt x="11614" y="4514"/>
                  </a:lnTo>
                  <a:lnTo>
                    <a:pt x="10561" y="5236"/>
                  </a:lnTo>
                  <a:lnTo>
                    <a:pt x="9568" y="6018"/>
                  </a:lnTo>
                  <a:lnTo>
                    <a:pt x="8635" y="6830"/>
                  </a:lnTo>
                  <a:lnTo>
                    <a:pt x="7703" y="7703"/>
                  </a:lnTo>
                  <a:lnTo>
                    <a:pt x="6830" y="8635"/>
                  </a:lnTo>
                  <a:lnTo>
                    <a:pt x="6018" y="9568"/>
                  </a:lnTo>
                  <a:lnTo>
                    <a:pt x="5236" y="10561"/>
                  </a:lnTo>
                  <a:lnTo>
                    <a:pt x="4514" y="11614"/>
                  </a:lnTo>
                  <a:lnTo>
                    <a:pt x="3822" y="12667"/>
                  </a:lnTo>
                  <a:lnTo>
                    <a:pt x="3190" y="13780"/>
                  </a:lnTo>
                  <a:lnTo>
                    <a:pt x="2618" y="14893"/>
                  </a:lnTo>
                  <a:lnTo>
                    <a:pt x="2077" y="16067"/>
                  </a:lnTo>
                  <a:lnTo>
                    <a:pt x="1595" y="17270"/>
                  </a:lnTo>
                  <a:lnTo>
                    <a:pt x="1204" y="18474"/>
                  </a:lnTo>
                  <a:lnTo>
                    <a:pt x="843" y="19737"/>
                  </a:lnTo>
                  <a:lnTo>
                    <a:pt x="542" y="21001"/>
                  </a:lnTo>
                  <a:lnTo>
                    <a:pt x="302" y="22294"/>
                  </a:lnTo>
                  <a:lnTo>
                    <a:pt x="151" y="23588"/>
                  </a:lnTo>
                  <a:lnTo>
                    <a:pt x="31" y="24942"/>
                  </a:lnTo>
                  <a:lnTo>
                    <a:pt x="1" y="26266"/>
                  </a:lnTo>
                  <a:lnTo>
                    <a:pt x="31" y="27620"/>
                  </a:lnTo>
                  <a:lnTo>
                    <a:pt x="151" y="28974"/>
                  </a:lnTo>
                  <a:lnTo>
                    <a:pt x="302" y="30267"/>
                  </a:lnTo>
                  <a:lnTo>
                    <a:pt x="542" y="31561"/>
                  </a:lnTo>
                  <a:lnTo>
                    <a:pt x="843" y="32825"/>
                  </a:lnTo>
                  <a:lnTo>
                    <a:pt x="1204" y="34088"/>
                  </a:lnTo>
                  <a:lnTo>
                    <a:pt x="1595" y="35292"/>
                  </a:lnTo>
                  <a:lnTo>
                    <a:pt x="2077" y="36495"/>
                  </a:lnTo>
                  <a:lnTo>
                    <a:pt x="2618" y="37668"/>
                  </a:lnTo>
                  <a:lnTo>
                    <a:pt x="3190" y="38782"/>
                  </a:lnTo>
                  <a:lnTo>
                    <a:pt x="3822" y="39895"/>
                  </a:lnTo>
                  <a:lnTo>
                    <a:pt x="4514" y="40948"/>
                  </a:lnTo>
                  <a:lnTo>
                    <a:pt x="5236" y="41971"/>
                  </a:lnTo>
                  <a:lnTo>
                    <a:pt x="6018" y="42964"/>
                  </a:lnTo>
                  <a:lnTo>
                    <a:pt x="6830" y="43926"/>
                  </a:lnTo>
                  <a:lnTo>
                    <a:pt x="7703" y="44829"/>
                  </a:lnTo>
                  <a:lnTo>
                    <a:pt x="8635" y="45701"/>
                  </a:lnTo>
                  <a:lnTo>
                    <a:pt x="9568" y="46544"/>
                  </a:lnTo>
                  <a:lnTo>
                    <a:pt x="10561" y="47326"/>
                  </a:lnTo>
                  <a:lnTo>
                    <a:pt x="11614" y="48048"/>
                  </a:lnTo>
                  <a:lnTo>
                    <a:pt x="12667" y="48740"/>
                  </a:lnTo>
                  <a:lnTo>
                    <a:pt x="13780" y="49372"/>
                  </a:lnTo>
                  <a:lnTo>
                    <a:pt x="14893" y="49944"/>
                  </a:lnTo>
                  <a:lnTo>
                    <a:pt x="16067" y="50485"/>
                  </a:lnTo>
                  <a:lnTo>
                    <a:pt x="17270" y="50936"/>
                  </a:lnTo>
                  <a:lnTo>
                    <a:pt x="18474" y="51358"/>
                  </a:lnTo>
                  <a:lnTo>
                    <a:pt x="19707" y="51719"/>
                  </a:lnTo>
                  <a:lnTo>
                    <a:pt x="21001" y="52020"/>
                  </a:lnTo>
                  <a:lnTo>
                    <a:pt x="22295" y="52230"/>
                  </a:lnTo>
                  <a:lnTo>
                    <a:pt x="23588" y="52411"/>
                  </a:lnTo>
                  <a:lnTo>
                    <a:pt x="24942" y="52501"/>
                  </a:lnTo>
                  <a:lnTo>
                    <a:pt x="26266" y="52531"/>
                  </a:lnTo>
                  <a:lnTo>
                    <a:pt x="27620" y="52501"/>
                  </a:lnTo>
                  <a:lnTo>
                    <a:pt x="28974" y="52411"/>
                  </a:lnTo>
                  <a:lnTo>
                    <a:pt x="30267" y="52230"/>
                  </a:lnTo>
                  <a:lnTo>
                    <a:pt x="31561" y="52020"/>
                  </a:lnTo>
                  <a:lnTo>
                    <a:pt x="32825" y="51719"/>
                  </a:lnTo>
                  <a:lnTo>
                    <a:pt x="34088" y="51358"/>
                  </a:lnTo>
                  <a:lnTo>
                    <a:pt x="35292" y="50936"/>
                  </a:lnTo>
                  <a:lnTo>
                    <a:pt x="36495" y="50485"/>
                  </a:lnTo>
                  <a:lnTo>
                    <a:pt x="37669" y="49944"/>
                  </a:lnTo>
                  <a:lnTo>
                    <a:pt x="38782" y="49372"/>
                  </a:lnTo>
                  <a:lnTo>
                    <a:pt x="39895" y="48740"/>
                  </a:lnTo>
                  <a:lnTo>
                    <a:pt x="40948" y="48048"/>
                  </a:lnTo>
                  <a:lnTo>
                    <a:pt x="41971" y="47326"/>
                  </a:lnTo>
                  <a:lnTo>
                    <a:pt x="42964" y="46544"/>
                  </a:lnTo>
                  <a:lnTo>
                    <a:pt x="43926" y="45701"/>
                  </a:lnTo>
                  <a:lnTo>
                    <a:pt x="44829" y="44829"/>
                  </a:lnTo>
                  <a:lnTo>
                    <a:pt x="45702" y="43926"/>
                  </a:lnTo>
                  <a:lnTo>
                    <a:pt x="46544" y="42964"/>
                  </a:lnTo>
                  <a:lnTo>
                    <a:pt x="47326" y="41971"/>
                  </a:lnTo>
                  <a:lnTo>
                    <a:pt x="48048" y="40948"/>
                  </a:lnTo>
                  <a:lnTo>
                    <a:pt x="48740" y="39895"/>
                  </a:lnTo>
                  <a:lnTo>
                    <a:pt x="49372" y="38782"/>
                  </a:lnTo>
                  <a:lnTo>
                    <a:pt x="49944" y="37668"/>
                  </a:lnTo>
                  <a:lnTo>
                    <a:pt x="50485" y="36495"/>
                  </a:lnTo>
                  <a:lnTo>
                    <a:pt x="50936" y="35292"/>
                  </a:lnTo>
                  <a:lnTo>
                    <a:pt x="51358" y="34088"/>
                  </a:lnTo>
                  <a:lnTo>
                    <a:pt x="51719" y="32825"/>
                  </a:lnTo>
                  <a:lnTo>
                    <a:pt x="52020" y="31561"/>
                  </a:lnTo>
                  <a:lnTo>
                    <a:pt x="52230" y="30267"/>
                  </a:lnTo>
                  <a:lnTo>
                    <a:pt x="52411" y="28974"/>
                  </a:lnTo>
                  <a:lnTo>
                    <a:pt x="52501" y="27620"/>
                  </a:lnTo>
                  <a:lnTo>
                    <a:pt x="52531" y="26266"/>
                  </a:lnTo>
                  <a:lnTo>
                    <a:pt x="52501" y="24942"/>
                  </a:lnTo>
                  <a:lnTo>
                    <a:pt x="52411" y="23588"/>
                  </a:lnTo>
                  <a:lnTo>
                    <a:pt x="52230" y="22294"/>
                  </a:lnTo>
                  <a:lnTo>
                    <a:pt x="52020" y="21001"/>
                  </a:lnTo>
                  <a:lnTo>
                    <a:pt x="51719" y="19737"/>
                  </a:lnTo>
                  <a:lnTo>
                    <a:pt x="51358" y="18474"/>
                  </a:lnTo>
                  <a:lnTo>
                    <a:pt x="50936" y="17270"/>
                  </a:lnTo>
                  <a:lnTo>
                    <a:pt x="50485" y="16067"/>
                  </a:lnTo>
                  <a:lnTo>
                    <a:pt x="49944" y="14893"/>
                  </a:lnTo>
                  <a:lnTo>
                    <a:pt x="49372" y="13780"/>
                  </a:lnTo>
                  <a:lnTo>
                    <a:pt x="48740" y="12667"/>
                  </a:lnTo>
                  <a:lnTo>
                    <a:pt x="48048" y="11614"/>
                  </a:lnTo>
                  <a:lnTo>
                    <a:pt x="47326" y="10561"/>
                  </a:lnTo>
                  <a:lnTo>
                    <a:pt x="46544" y="9568"/>
                  </a:lnTo>
                  <a:lnTo>
                    <a:pt x="45702" y="8635"/>
                  </a:lnTo>
                  <a:lnTo>
                    <a:pt x="44829" y="7703"/>
                  </a:lnTo>
                  <a:lnTo>
                    <a:pt x="43926" y="6830"/>
                  </a:lnTo>
                  <a:lnTo>
                    <a:pt x="42964" y="6018"/>
                  </a:lnTo>
                  <a:lnTo>
                    <a:pt x="41971" y="5236"/>
                  </a:lnTo>
                  <a:lnTo>
                    <a:pt x="40948" y="4514"/>
                  </a:lnTo>
                  <a:lnTo>
                    <a:pt x="39895" y="3822"/>
                  </a:lnTo>
                  <a:lnTo>
                    <a:pt x="38782" y="3190"/>
                  </a:lnTo>
                  <a:lnTo>
                    <a:pt x="37669" y="2618"/>
                  </a:lnTo>
                  <a:lnTo>
                    <a:pt x="36495" y="2077"/>
                  </a:lnTo>
                  <a:lnTo>
                    <a:pt x="35292" y="1595"/>
                  </a:lnTo>
                  <a:lnTo>
                    <a:pt x="34088" y="1204"/>
                  </a:lnTo>
                  <a:lnTo>
                    <a:pt x="32825" y="843"/>
                  </a:lnTo>
                  <a:lnTo>
                    <a:pt x="31561" y="542"/>
                  </a:lnTo>
                  <a:lnTo>
                    <a:pt x="30267" y="302"/>
                  </a:lnTo>
                  <a:lnTo>
                    <a:pt x="28974" y="151"/>
                  </a:lnTo>
                  <a:lnTo>
                    <a:pt x="27620" y="31"/>
                  </a:lnTo>
                  <a:lnTo>
                    <a:pt x="26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77;p48">
              <a:extLst>
                <a:ext uri="{FF2B5EF4-FFF2-40B4-BE49-F238E27FC236}">
                  <a16:creationId xmlns:a16="http://schemas.microsoft.com/office/drawing/2014/main" id="{FC27D348-9246-5153-F5CE-AFC5D414A709}"/>
                </a:ext>
              </a:extLst>
            </p:cNvPr>
            <p:cNvSpPr/>
            <p:nvPr/>
          </p:nvSpPr>
          <p:spPr>
            <a:xfrm>
              <a:off x="4733250" y="4024451"/>
              <a:ext cx="1034249" cy="1034250"/>
            </a:xfrm>
            <a:custGeom>
              <a:avLst/>
              <a:gdLst/>
              <a:ahLst/>
              <a:cxnLst/>
              <a:rect l="l" t="t" r="r" b="b"/>
              <a:pathLst>
                <a:path w="41370" h="41370" extrusionOk="0">
                  <a:moveTo>
                    <a:pt x="20670" y="1445"/>
                  </a:moveTo>
                  <a:lnTo>
                    <a:pt x="21663" y="1475"/>
                  </a:lnTo>
                  <a:lnTo>
                    <a:pt x="22656" y="1535"/>
                  </a:lnTo>
                  <a:lnTo>
                    <a:pt x="23618" y="1685"/>
                  </a:lnTo>
                  <a:lnTo>
                    <a:pt x="24551" y="1836"/>
                  </a:lnTo>
                  <a:lnTo>
                    <a:pt x="25484" y="2047"/>
                  </a:lnTo>
                  <a:lnTo>
                    <a:pt x="26386" y="2317"/>
                  </a:lnTo>
                  <a:lnTo>
                    <a:pt x="27289" y="2618"/>
                  </a:lnTo>
                  <a:lnTo>
                    <a:pt x="28161" y="2949"/>
                  </a:lnTo>
                  <a:lnTo>
                    <a:pt x="29004" y="3340"/>
                  </a:lnTo>
                  <a:lnTo>
                    <a:pt x="29846" y="3761"/>
                  </a:lnTo>
                  <a:lnTo>
                    <a:pt x="30658" y="4243"/>
                  </a:lnTo>
                  <a:lnTo>
                    <a:pt x="31441" y="4754"/>
                  </a:lnTo>
                  <a:lnTo>
                    <a:pt x="32193" y="5266"/>
                  </a:lnTo>
                  <a:lnTo>
                    <a:pt x="32915" y="5837"/>
                  </a:lnTo>
                  <a:lnTo>
                    <a:pt x="33607" y="6439"/>
                  </a:lnTo>
                  <a:lnTo>
                    <a:pt x="34269" y="7101"/>
                  </a:lnTo>
                  <a:lnTo>
                    <a:pt x="34901" y="7763"/>
                  </a:lnTo>
                  <a:lnTo>
                    <a:pt x="35532" y="8455"/>
                  </a:lnTo>
                  <a:lnTo>
                    <a:pt x="36104" y="9177"/>
                  </a:lnTo>
                  <a:lnTo>
                    <a:pt x="36616" y="9929"/>
                  </a:lnTo>
                  <a:lnTo>
                    <a:pt x="37127" y="10711"/>
                  </a:lnTo>
                  <a:lnTo>
                    <a:pt x="37578" y="11524"/>
                  </a:lnTo>
                  <a:lnTo>
                    <a:pt x="38030" y="12366"/>
                  </a:lnTo>
                  <a:lnTo>
                    <a:pt x="38391" y="13208"/>
                  </a:lnTo>
                  <a:lnTo>
                    <a:pt x="38752" y="14081"/>
                  </a:lnTo>
                  <a:lnTo>
                    <a:pt x="39052" y="14984"/>
                  </a:lnTo>
                  <a:lnTo>
                    <a:pt x="39323" y="15886"/>
                  </a:lnTo>
                  <a:lnTo>
                    <a:pt x="39534" y="16819"/>
                  </a:lnTo>
                  <a:lnTo>
                    <a:pt x="39684" y="17751"/>
                  </a:lnTo>
                  <a:lnTo>
                    <a:pt x="39805" y="18714"/>
                  </a:lnTo>
                  <a:lnTo>
                    <a:pt x="39895" y="19707"/>
                  </a:lnTo>
                  <a:lnTo>
                    <a:pt x="39925" y="20670"/>
                  </a:lnTo>
                  <a:lnTo>
                    <a:pt x="39895" y="21663"/>
                  </a:lnTo>
                  <a:lnTo>
                    <a:pt x="39805" y="22656"/>
                  </a:lnTo>
                  <a:lnTo>
                    <a:pt x="39684" y="23618"/>
                  </a:lnTo>
                  <a:lnTo>
                    <a:pt x="39534" y="24551"/>
                  </a:lnTo>
                  <a:lnTo>
                    <a:pt x="39323" y="25484"/>
                  </a:lnTo>
                  <a:lnTo>
                    <a:pt x="39052" y="26386"/>
                  </a:lnTo>
                  <a:lnTo>
                    <a:pt x="38752" y="27289"/>
                  </a:lnTo>
                  <a:lnTo>
                    <a:pt x="38391" y="28161"/>
                  </a:lnTo>
                  <a:lnTo>
                    <a:pt x="38030" y="29004"/>
                  </a:lnTo>
                  <a:lnTo>
                    <a:pt x="37578" y="29846"/>
                  </a:lnTo>
                  <a:lnTo>
                    <a:pt x="37127" y="30658"/>
                  </a:lnTo>
                  <a:lnTo>
                    <a:pt x="36616" y="31441"/>
                  </a:lnTo>
                  <a:lnTo>
                    <a:pt x="36104" y="32193"/>
                  </a:lnTo>
                  <a:lnTo>
                    <a:pt x="35532" y="32915"/>
                  </a:lnTo>
                  <a:lnTo>
                    <a:pt x="34901" y="33607"/>
                  </a:lnTo>
                  <a:lnTo>
                    <a:pt x="34269" y="34269"/>
                  </a:lnTo>
                  <a:lnTo>
                    <a:pt x="33607" y="34901"/>
                  </a:lnTo>
                  <a:lnTo>
                    <a:pt x="32915" y="35532"/>
                  </a:lnTo>
                  <a:lnTo>
                    <a:pt x="32193" y="36104"/>
                  </a:lnTo>
                  <a:lnTo>
                    <a:pt x="31441" y="36616"/>
                  </a:lnTo>
                  <a:lnTo>
                    <a:pt x="30658" y="37127"/>
                  </a:lnTo>
                  <a:lnTo>
                    <a:pt x="29846" y="37578"/>
                  </a:lnTo>
                  <a:lnTo>
                    <a:pt x="29004" y="38030"/>
                  </a:lnTo>
                  <a:lnTo>
                    <a:pt x="28161" y="38391"/>
                  </a:lnTo>
                  <a:lnTo>
                    <a:pt x="27289" y="38752"/>
                  </a:lnTo>
                  <a:lnTo>
                    <a:pt x="26386" y="39052"/>
                  </a:lnTo>
                  <a:lnTo>
                    <a:pt x="25484" y="39323"/>
                  </a:lnTo>
                  <a:lnTo>
                    <a:pt x="24551" y="39534"/>
                  </a:lnTo>
                  <a:lnTo>
                    <a:pt x="23618" y="39684"/>
                  </a:lnTo>
                  <a:lnTo>
                    <a:pt x="22656" y="39805"/>
                  </a:lnTo>
                  <a:lnTo>
                    <a:pt x="21663" y="39895"/>
                  </a:lnTo>
                  <a:lnTo>
                    <a:pt x="20670" y="39925"/>
                  </a:lnTo>
                  <a:lnTo>
                    <a:pt x="19707" y="39895"/>
                  </a:lnTo>
                  <a:lnTo>
                    <a:pt x="18714" y="39805"/>
                  </a:lnTo>
                  <a:lnTo>
                    <a:pt x="17752" y="39684"/>
                  </a:lnTo>
                  <a:lnTo>
                    <a:pt x="16819" y="39534"/>
                  </a:lnTo>
                  <a:lnTo>
                    <a:pt x="15886" y="39323"/>
                  </a:lnTo>
                  <a:lnTo>
                    <a:pt x="14984" y="39052"/>
                  </a:lnTo>
                  <a:lnTo>
                    <a:pt x="14081" y="38752"/>
                  </a:lnTo>
                  <a:lnTo>
                    <a:pt x="13209" y="38391"/>
                  </a:lnTo>
                  <a:lnTo>
                    <a:pt x="12366" y="38030"/>
                  </a:lnTo>
                  <a:lnTo>
                    <a:pt x="11524" y="37578"/>
                  </a:lnTo>
                  <a:lnTo>
                    <a:pt x="10711" y="37127"/>
                  </a:lnTo>
                  <a:lnTo>
                    <a:pt x="9929" y="36616"/>
                  </a:lnTo>
                  <a:lnTo>
                    <a:pt x="9177" y="36104"/>
                  </a:lnTo>
                  <a:lnTo>
                    <a:pt x="8455" y="35532"/>
                  </a:lnTo>
                  <a:lnTo>
                    <a:pt x="7763" y="34901"/>
                  </a:lnTo>
                  <a:lnTo>
                    <a:pt x="7101" y="34269"/>
                  </a:lnTo>
                  <a:lnTo>
                    <a:pt x="6439" y="33607"/>
                  </a:lnTo>
                  <a:lnTo>
                    <a:pt x="5837" y="32915"/>
                  </a:lnTo>
                  <a:lnTo>
                    <a:pt x="5266" y="32193"/>
                  </a:lnTo>
                  <a:lnTo>
                    <a:pt x="4724" y="31441"/>
                  </a:lnTo>
                  <a:lnTo>
                    <a:pt x="4243" y="30658"/>
                  </a:lnTo>
                  <a:lnTo>
                    <a:pt x="3761" y="29846"/>
                  </a:lnTo>
                  <a:lnTo>
                    <a:pt x="3340" y="29004"/>
                  </a:lnTo>
                  <a:lnTo>
                    <a:pt x="2949" y="28161"/>
                  </a:lnTo>
                  <a:lnTo>
                    <a:pt x="2618" y="27289"/>
                  </a:lnTo>
                  <a:lnTo>
                    <a:pt x="2317" y="26386"/>
                  </a:lnTo>
                  <a:lnTo>
                    <a:pt x="2047" y="25484"/>
                  </a:lnTo>
                  <a:lnTo>
                    <a:pt x="1836" y="24551"/>
                  </a:lnTo>
                  <a:lnTo>
                    <a:pt x="1686" y="23618"/>
                  </a:lnTo>
                  <a:lnTo>
                    <a:pt x="1535" y="22656"/>
                  </a:lnTo>
                  <a:lnTo>
                    <a:pt x="1475" y="21663"/>
                  </a:lnTo>
                  <a:lnTo>
                    <a:pt x="1445" y="20670"/>
                  </a:lnTo>
                  <a:lnTo>
                    <a:pt x="1475" y="19707"/>
                  </a:lnTo>
                  <a:lnTo>
                    <a:pt x="1535" y="18714"/>
                  </a:lnTo>
                  <a:lnTo>
                    <a:pt x="1686" y="17751"/>
                  </a:lnTo>
                  <a:lnTo>
                    <a:pt x="1836" y="16819"/>
                  </a:lnTo>
                  <a:lnTo>
                    <a:pt x="2047" y="15886"/>
                  </a:lnTo>
                  <a:lnTo>
                    <a:pt x="2317" y="14984"/>
                  </a:lnTo>
                  <a:lnTo>
                    <a:pt x="2618" y="14081"/>
                  </a:lnTo>
                  <a:lnTo>
                    <a:pt x="2949" y="13208"/>
                  </a:lnTo>
                  <a:lnTo>
                    <a:pt x="3340" y="12366"/>
                  </a:lnTo>
                  <a:lnTo>
                    <a:pt x="3761" y="11524"/>
                  </a:lnTo>
                  <a:lnTo>
                    <a:pt x="4243" y="10711"/>
                  </a:lnTo>
                  <a:lnTo>
                    <a:pt x="4724" y="9929"/>
                  </a:lnTo>
                  <a:lnTo>
                    <a:pt x="5266" y="9177"/>
                  </a:lnTo>
                  <a:lnTo>
                    <a:pt x="5837" y="8455"/>
                  </a:lnTo>
                  <a:lnTo>
                    <a:pt x="6439" y="7763"/>
                  </a:lnTo>
                  <a:lnTo>
                    <a:pt x="7101" y="7101"/>
                  </a:lnTo>
                  <a:lnTo>
                    <a:pt x="7763" y="6439"/>
                  </a:lnTo>
                  <a:lnTo>
                    <a:pt x="8455" y="5837"/>
                  </a:lnTo>
                  <a:lnTo>
                    <a:pt x="9177" y="5266"/>
                  </a:lnTo>
                  <a:lnTo>
                    <a:pt x="9929" y="4754"/>
                  </a:lnTo>
                  <a:lnTo>
                    <a:pt x="10711" y="4243"/>
                  </a:lnTo>
                  <a:lnTo>
                    <a:pt x="11524" y="3761"/>
                  </a:lnTo>
                  <a:lnTo>
                    <a:pt x="12366" y="3340"/>
                  </a:lnTo>
                  <a:lnTo>
                    <a:pt x="13209" y="2949"/>
                  </a:lnTo>
                  <a:lnTo>
                    <a:pt x="14081" y="2618"/>
                  </a:lnTo>
                  <a:lnTo>
                    <a:pt x="14984" y="2317"/>
                  </a:lnTo>
                  <a:lnTo>
                    <a:pt x="15886" y="2047"/>
                  </a:lnTo>
                  <a:lnTo>
                    <a:pt x="16819" y="1836"/>
                  </a:lnTo>
                  <a:lnTo>
                    <a:pt x="17752" y="1685"/>
                  </a:lnTo>
                  <a:lnTo>
                    <a:pt x="18714" y="1535"/>
                  </a:lnTo>
                  <a:lnTo>
                    <a:pt x="19707" y="1475"/>
                  </a:lnTo>
                  <a:lnTo>
                    <a:pt x="20670" y="1445"/>
                  </a:lnTo>
                  <a:close/>
                  <a:moveTo>
                    <a:pt x="20670" y="1"/>
                  </a:moveTo>
                  <a:lnTo>
                    <a:pt x="19617" y="31"/>
                  </a:lnTo>
                  <a:lnTo>
                    <a:pt x="18564" y="91"/>
                  </a:lnTo>
                  <a:lnTo>
                    <a:pt x="17541" y="241"/>
                  </a:lnTo>
                  <a:lnTo>
                    <a:pt x="16518" y="422"/>
                  </a:lnTo>
                  <a:lnTo>
                    <a:pt x="15525" y="632"/>
                  </a:lnTo>
                  <a:lnTo>
                    <a:pt x="14532" y="933"/>
                  </a:lnTo>
                  <a:lnTo>
                    <a:pt x="13570" y="1234"/>
                  </a:lnTo>
                  <a:lnTo>
                    <a:pt x="12637" y="1625"/>
                  </a:lnTo>
                  <a:lnTo>
                    <a:pt x="11704" y="2047"/>
                  </a:lnTo>
                  <a:lnTo>
                    <a:pt x="10832" y="2498"/>
                  </a:lnTo>
                  <a:lnTo>
                    <a:pt x="9959" y="2979"/>
                  </a:lnTo>
                  <a:lnTo>
                    <a:pt x="9117" y="3521"/>
                  </a:lnTo>
                  <a:lnTo>
                    <a:pt x="8304" y="4092"/>
                  </a:lnTo>
                  <a:lnTo>
                    <a:pt x="7522" y="4724"/>
                  </a:lnTo>
                  <a:lnTo>
                    <a:pt x="6770" y="5386"/>
                  </a:lnTo>
                  <a:lnTo>
                    <a:pt x="6048" y="6048"/>
                  </a:lnTo>
                  <a:lnTo>
                    <a:pt x="5386" y="6770"/>
                  </a:lnTo>
                  <a:lnTo>
                    <a:pt x="4724" y="7522"/>
                  </a:lnTo>
                  <a:lnTo>
                    <a:pt x="4092" y="8304"/>
                  </a:lnTo>
                  <a:lnTo>
                    <a:pt x="3521" y="9117"/>
                  </a:lnTo>
                  <a:lnTo>
                    <a:pt x="2979" y="9959"/>
                  </a:lnTo>
                  <a:lnTo>
                    <a:pt x="2498" y="10832"/>
                  </a:lnTo>
                  <a:lnTo>
                    <a:pt x="2047" y="11734"/>
                  </a:lnTo>
                  <a:lnTo>
                    <a:pt x="1625" y="12637"/>
                  </a:lnTo>
                  <a:lnTo>
                    <a:pt x="1234" y="13570"/>
                  </a:lnTo>
                  <a:lnTo>
                    <a:pt x="933" y="14532"/>
                  </a:lnTo>
                  <a:lnTo>
                    <a:pt x="633" y="15525"/>
                  </a:lnTo>
                  <a:lnTo>
                    <a:pt x="422" y="16518"/>
                  </a:lnTo>
                  <a:lnTo>
                    <a:pt x="241" y="17541"/>
                  </a:lnTo>
                  <a:lnTo>
                    <a:pt x="91" y="18564"/>
                  </a:lnTo>
                  <a:lnTo>
                    <a:pt x="31" y="19617"/>
                  </a:lnTo>
                  <a:lnTo>
                    <a:pt x="1" y="20670"/>
                  </a:lnTo>
                  <a:lnTo>
                    <a:pt x="31" y="21753"/>
                  </a:lnTo>
                  <a:lnTo>
                    <a:pt x="91" y="22806"/>
                  </a:lnTo>
                  <a:lnTo>
                    <a:pt x="241" y="23829"/>
                  </a:lnTo>
                  <a:lnTo>
                    <a:pt x="422" y="24852"/>
                  </a:lnTo>
                  <a:lnTo>
                    <a:pt x="633" y="25845"/>
                  </a:lnTo>
                  <a:lnTo>
                    <a:pt x="933" y="26838"/>
                  </a:lnTo>
                  <a:lnTo>
                    <a:pt x="1234" y="27800"/>
                  </a:lnTo>
                  <a:lnTo>
                    <a:pt x="1625" y="28733"/>
                  </a:lnTo>
                  <a:lnTo>
                    <a:pt x="2047" y="29636"/>
                  </a:lnTo>
                  <a:lnTo>
                    <a:pt x="2498" y="30538"/>
                  </a:lnTo>
                  <a:lnTo>
                    <a:pt x="2979" y="31411"/>
                  </a:lnTo>
                  <a:lnTo>
                    <a:pt x="3521" y="32253"/>
                  </a:lnTo>
                  <a:lnTo>
                    <a:pt x="4092" y="33065"/>
                  </a:lnTo>
                  <a:lnTo>
                    <a:pt x="4724" y="33848"/>
                  </a:lnTo>
                  <a:lnTo>
                    <a:pt x="5386" y="34600"/>
                  </a:lnTo>
                  <a:lnTo>
                    <a:pt x="6048" y="35322"/>
                  </a:lnTo>
                  <a:lnTo>
                    <a:pt x="6770" y="35984"/>
                  </a:lnTo>
                  <a:lnTo>
                    <a:pt x="7522" y="36646"/>
                  </a:lnTo>
                  <a:lnTo>
                    <a:pt x="8304" y="37247"/>
                  </a:lnTo>
                  <a:lnTo>
                    <a:pt x="9117" y="37849"/>
                  </a:lnTo>
                  <a:lnTo>
                    <a:pt x="9959" y="38391"/>
                  </a:lnTo>
                  <a:lnTo>
                    <a:pt x="10832" y="38872"/>
                  </a:lnTo>
                  <a:lnTo>
                    <a:pt x="11704" y="39323"/>
                  </a:lnTo>
                  <a:lnTo>
                    <a:pt x="12637" y="39744"/>
                  </a:lnTo>
                  <a:lnTo>
                    <a:pt x="13570" y="40105"/>
                  </a:lnTo>
                  <a:lnTo>
                    <a:pt x="14532" y="40436"/>
                  </a:lnTo>
                  <a:lnTo>
                    <a:pt x="15525" y="40737"/>
                  </a:lnTo>
                  <a:lnTo>
                    <a:pt x="16518" y="40948"/>
                  </a:lnTo>
                  <a:lnTo>
                    <a:pt x="17541" y="41128"/>
                  </a:lnTo>
                  <a:lnTo>
                    <a:pt x="18564" y="41279"/>
                  </a:lnTo>
                  <a:lnTo>
                    <a:pt x="19617" y="41339"/>
                  </a:lnTo>
                  <a:lnTo>
                    <a:pt x="20670" y="41369"/>
                  </a:lnTo>
                  <a:lnTo>
                    <a:pt x="21753" y="41339"/>
                  </a:lnTo>
                  <a:lnTo>
                    <a:pt x="22806" y="41279"/>
                  </a:lnTo>
                  <a:lnTo>
                    <a:pt x="23829" y="41128"/>
                  </a:lnTo>
                  <a:lnTo>
                    <a:pt x="24852" y="40948"/>
                  </a:lnTo>
                  <a:lnTo>
                    <a:pt x="25845" y="40737"/>
                  </a:lnTo>
                  <a:lnTo>
                    <a:pt x="26838" y="40436"/>
                  </a:lnTo>
                  <a:lnTo>
                    <a:pt x="27800" y="40105"/>
                  </a:lnTo>
                  <a:lnTo>
                    <a:pt x="28733" y="39744"/>
                  </a:lnTo>
                  <a:lnTo>
                    <a:pt x="29636" y="39323"/>
                  </a:lnTo>
                  <a:lnTo>
                    <a:pt x="30538" y="38872"/>
                  </a:lnTo>
                  <a:lnTo>
                    <a:pt x="31411" y="38391"/>
                  </a:lnTo>
                  <a:lnTo>
                    <a:pt x="32253" y="37849"/>
                  </a:lnTo>
                  <a:lnTo>
                    <a:pt x="33065" y="37247"/>
                  </a:lnTo>
                  <a:lnTo>
                    <a:pt x="33848" y="36646"/>
                  </a:lnTo>
                  <a:lnTo>
                    <a:pt x="34600" y="35984"/>
                  </a:lnTo>
                  <a:lnTo>
                    <a:pt x="35322" y="35322"/>
                  </a:lnTo>
                  <a:lnTo>
                    <a:pt x="35984" y="34600"/>
                  </a:lnTo>
                  <a:lnTo>
                    <a:pt x="36646" y="33848"/>
                  </a:lnTo>
                  <a:lnTo>
                    <a:pt x="37247" y="33065"/>
                  </a:lnTo>
                  <a:lnTo>
                    <a:pt x="37849" y="32253"/>
                  </a:lnTo>
                  <a:lnTo>
                    <a:pt x="38391" y="31411"/>
                  </a:lnTo>
                  <a:lnTo>
                    <a:pt x="38872" y="30538"/>
                  </a:lnTo>
                  <a:lnTo>
                    <a:pt x="39323" y="29636"/>
                  </a:lnTo>
                  <a:lnTo>
                    <a:pt x="39744" y="28733"/>
                  </a:lnTo>
                  <a:lnTo>
                    <a:pt x="40106" y="27800"/>
                  </a:lnTo>
                  <a:lnTo>
                    <a:pt x="40436" y="26838"/>
                  </a:lnTo>
                  <a:lnTo>
                    <a:pt x="40737" y="25845"/>
                  </a:lnTo>
                  <a:lnTo>
                    <a:pt x="40948" y="24852"/>
                  </a:lnTo>
                  <a:lnTo>
                    <a:pt x="41128" y="23829"/>
                  </a:lnTo>
                  <a:lnTo>
                    <a:pt x="41279" y="22806"/>
                  </a:lnTo>
                  <a:lnTo>
                    <a:pt x="41339" y="21753"/>
                  </a:lnTo>
                  <a:lnTo>
                    <a:pt x="41369" y="20670"/>
                  </a:lnTo>
                  <a:lnTo>
                    <a:pt x="41339" y="19617"/>
                  </a:lnTo>
                  <a:lnTo>
                    <a:pt x="41279" y="18564"/>
                  </a:lnTo>
                  <a:lnTo>
                    <a:pt x="41128" y="17541"/>
                  </a:lnTo>
                  <a:lnTo>
                    <a:pt x="40948" y="16518"/>
                  </a:lnTo>
                  <a:lnTo>
                    <a:pt x="40737" y="15525"/>
                  </a:lnTo>
                  <a:lnTo>
                    <a:pt x="40436" y="14532"/>
                  </a:lnTo>
                  <a:lnTo>
                    <a:pt x="40106" y="13570"/>
                  </a:lnTo>
                  <a:lnTo>
                    <a:pt x="39744" y="12637"/>
                  </a:lnTo>
                  <a:lnTo>
                    <a:pt x="39323" y="11734"/>
                  </a:lnTo>
                  <a:lnTo>
                    <a:pt x="38872" y="10832"/>
                  </a:lnTo>
                  <a:lnTo>
                    <a:pt x="38391" y="9959"/>
                  </a:lnTo>
                  <a:lnTo>
                    <a:pt x="37849" y="9117"/>
                  </a:lnTo>
                  <a:lnTo>
                    <a:pt x="37247" y="8304"/>
                  </a:lnTo>
                  <a:lnTo>
                    <a:pt x="36646" y="7522"/>
                  </a:lnTo>
                  <a:lnTo>
                    <a:pt x="35984" y="6770"/>
                  </a:lnTo>
                  <a:lnTo>
                    <a:pt x="35322" y="6048"/>
                  </a:lnTo>
                  <a:lnTo>
                    <a:pt x="34600" y="5386"/>
                  </a:lnTo>
                  <a:lnTo>
                    <a:pt x="33848" y="4724"/>
                  </a:lnTo>
                  <a:lnTo>
                    <a:pt x="33065" y="4092"/>
                  </a:lnTo>
                  <a:lnTo>
                    <a:pt x="32253" y="3521"/>
                  </a:lnTo>
                  <a:lnTo>
                    <a:pt x="31411" y="2979"/>
                  </a:lnTo>
                  <a:lnTo>
                    <a:pt x="30538" y="2498"/>
                  </a:lnTo>
                  <a:lnTo>
                    <a:pt x="29636" y="2047"/>
                  </a:lnTo>
                  <a:lnTo>
                    <a:pt x="28733" y="1625"/>
                  </a:lnTo>
                  <a:lnTo>
                    <a:pt x="27800" y="1234"/>
                  </a:lnTo>
                  <a:lnTo>
                    <a:pt x="26838" y="933"/>
                  </a:lnTo>
                  <a:lnTo>
                    <a:pt x="25845" y="632"/>
                  </a:lnTo>
                  <a:lnTo>
                    <a:pt x="24852" y="422"/>
                  </a:lnTo>
                  <a:lnTo>
                    <a:pt x="23829" y="241"/>
                  </a:lnTo>
                  <a:lnTo>
                    <a:pt x="22806" y="91"/>
                  </a:lnTo>
                  <a:lnTo>
                    <a:pt x="21753" y="31"/>
                  </a:lnTo>
                  <a:lnTo>
                    <a:pt x="20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8;p48">
              <a:extLst>
                <a:ext uri="{FF2B5EF4-FFF2-40B4-BE49-F238E27FC236}">
                  <a16:creationId xmlns:a16="http://schemas.microsoft.com/office/drawing/2014/main" id="{EF1C1218-D570-B267-35D4-BB5421499574}"/>
                </a:ext>
              </a:extLst>
            </p:cNvPr>
            <p:cNvSpPr/>
            <p:nvPr/>
          </p:nvSpPr>
          <p:spPr>
            <a:xfrm>
              <a:off x="4872400" y="4163600"/>
              <a:ext cx="755950" cy="755950"/>
            </a:xfrm>
            <a:custGeom>
              <a:avLst/>
              <a:gdLst/>
              <a:ahLst/>
              <a:cxnLst/>
              <a:rect l="l" t="t" r="r" b="b"/>
              <a:pathLst>
                <a:path w="30238" h="30238" extrusionOk="0">
                  <a:moveTo>
                    <a:pt x="15104" y="1445"/>
                  </a:moveTo>
                  <a:lnTo>
                    <a:pt x="15826" y="1475"/>
                  </a:lnTo>
                  <a:lnTo>
                    <a:pt x="16518" y="1535"/>
                  </a:lnTo>
                  <a:lnTo>
                    <a:pt x="17180" y="1625"/>
                  </a:lnTo>
                  <a:lnTo>
                    <a:pt x="17872" y="1746"/>
                  </a:lnTo>
                  <a:lnTo>
                    <a:pt x="18534" y="1896"/>
                  </a:lnTo>
                  <a:lnTo>
                    <a:pt x="19166" y="2077"/>
                  </a:lnTo>
                  <a:lnTo>
                    <a:pt x="19797" y="2287"/>
                  </a:lnTo>
                  <a:lnTo>
                    <a:pt x="20429" y="2528"/>
                  </a:lnTo>
                  <a:lnTo>
                    <a:pt x="21031" y="2799"/>
                  </a:lnTo>
                  <a:lnTo>
                    <a:pt x="21633" y="3099"/>
                  </a:lnTo>
                  <a:lnTo>
                    <a:pt x="22204" y="3430"/>
                  </a:lnTo>
                  <a:lnTo>
                    <a:pt x="22746" y="3791"/>
                  </a:lnTo>
                  <a:lnTo>
                    <a:pt x="23287" y="4183"/>
                  </a:lnTo>
                  <a:lnTo>
                    <a:pt x="23799" y="4574"/>
                  </a:lnTo>
                  <a:lnTo>
                    <a:pt x="24310" y="5025"/>
                  </a:lnTo>
                  <a:lnTo>
                    <a:pt x="24762" y="5476"/>
                  </a:lnTo>
                  <a:lnTo>
                    <a:pt x="25213" y="5928"/>
                  </a:lnTo>
                  <a:lnTo>
                    <a:pt x="25664" y="6439"/>
                  </a:lnTo>
                  <a:lnTo>
                    <a:pt x="26055" y="6950"/>
                  </a:lnTo>
                  <a:lnTo>
                    <a:pt x="26446" y="7492"/>
                  </a:lnTo>
                  <a:lnTo>
                    <a:pt x="26807" y="8034"/>
                  </a:lnTo>
                  <a:lnTo>
                    <a:pt x="27138" y="8605"/>
                  </a:lnTo>
                  <a:lnTo>
                    <a:pt x="27439" y="9207"/>
                  </a:lnTo>
                  <a:lnTo>
                    <a:pt x="27710" y="9809"/>
                  </a:lnTo>
                  <a:lnTo>
                    <a:pt x="27951" y="10410"/>
                  </a:lnTo>
                  <a:lnTo>
                    <a:pt x="28161" y="11072"/>
                  </a:lnTo>
                  <a:lnTo>
                    <a:pt x="28342" y="11704"/>
                  </a:lnTo>
                  <a:lnTo>
                    <a:pt x="28492" y="12366"/>
                  </a:lnTo>
                  <a:lnTo>
                    <a:pt x="28613" y="13028"/>
                  </a:lnTo>
                  <a:lnTo>
                    <a:pt x="28703" y="13720"/>
                  </a:lnTo>
                  <a:lnTo>
                    <a:pt x="28763" y="14412"/>
                  </a:lnTo>
                  <a:lnTo>
                    <a:pt x="28763" y="15104"/>
                  </a:lnTo>
                  <a:lnTo>
                    <a:pt x="28763" y="15826"/>
                  </a:lnTo>
                  <a:lnTo>
                    <a:pt x="28703" y="16518"/>
                  </a:lnTo>
                  <a:lnTo>
                    <a:pt x="28613" y="17180"/>
                  </a:lnTo>
                  <a:lnTo>
                    <a:pt x="28492" y="17872"/>
                  </a:lnTo>
                  <a:lnTo>
                    <a:pt x="28342" y="18534"/>
                  </a:lnTo>
                  <a:lnTo>
                    <a:pt x="28161" y="19165"/>
                  </a:lnTo>
                  <a:lnTo>
                    <a:pt x="27951" y="19797"/>
                  </a:lnTo>
                  <a:lnTo>
                    <a:pt x="27710" y="20429"/>
                  </a:lnTo>
                  <a:lnTo>
                    <a:pt x="27439" y="21031"/>
                  </a:lnTo>
                  <a:lnTo>
                    <a:pt x="27138" y="21633"/>
                  </a:lnTo>
                  <a:lnTo>
                    <a:pt x="26807" y="22204"/>
                  </a:lnTo>
                  <a:lnTo>
                    <a:pt x="26446" y="22746"/>
                  </a:lnTo>
                  <a:lnTo>
                    <a:pt x="26055" y="23287"/>
                  </a:lnTo>
                  <a:lnTo>
                    <a:pt x="25664" y="23799"/>
                  </a:lnTo>
                  <a:lnTo>
                    <a:pt x="25213" y="24310"/>
                  </a:lnTo>
                  <a:lnTo>
                    <a:pt x="24762" y="24761"/>
                  </a:lnTo>
                  <a:lnTo>
                    <a:pt x="24310" y="25213"/>
                  </a:lnTo>
                  <a:lnTo>
                    <a:pt x="23799" y="25664"/>
                  </a:lnTo>
                  <a:lnTo>
                    <a:pt x="23287" y="26055"/>
                  </a:lnTo>
                  <a:lnTo>
                    <a:pt x="22746" y="26446"/>
                  </a:lnTo>
                  <a:lnTo>
                    <a:pt x="22204" y="26807"/>
                  </a:lnTo>
                  <a:lnTo>
                    <a:pt x="21633" y="27138"/>
                  </a:lnTo>
                  <a:lnTo>
                    <a:pt x="21031" y="27439"/>
                  </a:lnTo>
                  <a:lnTo>
                    <a:pt x="20429" y="27710"/>
                  </a:lnTo>
                  <a:lnTo>
                    <a:pt x="19797" y="27951"/>
                  </a:lnTo>
                  <a:lnTo>
                    <a:pt x="19166" y="28161"/>
                  </a:lnTo>
                  <a:lnTo>
                    <a:pt x="18534" y="28342"/>
                  </a:lnTo>
                  <a:lnTo>
                    <a:pt x="17872" y="28492"/>
                  </a:lnTo>
                  <a:lnTo>
                    <a:pt x="17180" y="28613"/>
                  </a:lnTo>
                  <a:lnTo>
                    <a:pt x="16518" y="28703"/>
                  </a:lnTo>
                  <a:lnTo>
                    <a:pt x="15826" y="28763"/>
                  </a:lnTo>
                  <a:lnTo>
                    <a:pt x="14412" y="28763"/>
                  </a:lnTo>
                  <a:lnTo>
                    <a:pt x="13720" y="28703"/>
                  </a:lnTo>
                  <a:lnTo>
                    <a:pt x="13028" y="28613"/>
                  </a:lnTo>
                  <a:lnTo>
                    <a:pt x="12366" y="28492"/>
                  </a:lnTo>
                  <a:lnTo>
                    <a:pt x="11704" y="28342"/>
                  </a:lnTo>
                  <a:lnTo>
                    <a:pt x="11072" y="28161"/>
                  </a:lnTo>
                  <a:lnTo>
                    <a:pt x="10410" y="27951"/>
                  </a:lnTo>
                  <a:lnTo>
                    <a:pt x="9809" y="27710"/>
                  </a:lnTo>
                  <a:lnTo>
                    <a:pt x="9207" y="27439"/>
                  </a:lnTo>
                  <a:lnTo>
                    <a:pt x="8605" y="27138"/>
                  </a:lnTo>
                  <a:lnTo>
                    <a:pt x="8034" y="26807"/>
                  </a:lnTo>
                  <a:lnTo>
                    <a:pt x="7492" y="26446"/>
                  </a:lnTo>
                  <a:lnTo>
                    <a:pt x="6951" y="26055"/>
                  </a:lnTo>
                  <a:lnTo>
                    <a:pt x="6439" y="25664"/>
                  </a:lnTo>
                  <a:lnTo>
                    <a:pt x="5928" y="25213"/>
                  </a:lnTo>
                  <a:lnTo>
                    <a:pt x="5476" y="24761"/>
                  </a:lnTo>
                  <a:lnTo>
                    <a:pt x="5025" y="24310"/>
                  </a:lnTo>
                  <a:lnTo>
                    <a:pt x="4574" y="23799"/>
                  </a:lnTo>
                  <a:lnTo>
                    <a:pt x="4183" y="23287"/>
                  </a:lnTo>
                  <a:lnTo>
                    <a:pt x="3791" y="22746"/>
                  </a:lnTo>
                  <a:lnTo>
                    <a:pt x="3430" y="22204"/>
                  </a:lnTo>
                  <a:lnTo>
                    <a:pt x="3100" y="21633"/>
                  </a:lnTo>
                  <a:lnTo>
                    <a:pt x="2799" y="21031"/>
                  </a:lnTo>
                  <a:lnTo>
                    <a:pt x="2528" y="20429"/>
                  </a:lnTo>
                  <a:lnTo>
                    <a:pt x="2287" y="19797"/>
                  </a:lnTo>
                  <a:lnTo>
                    <a:pt x="2077" y="19165"/>
                  </a:lnTo>
                  <a:lnTo>
                    <a:pt x="1896" y="18534"/>
                  </a:lnTo>
                  <a:lnTo>
                    <a:pt x="1746" y="17872"/>
                  </a:lnTo>
                  <a:lnTo>
                    <a:pt x="1625" y="17180"/>
                  </a:lnTo>
                  <a:lnTo>
                    <a:pt x="1535" y="16518"/>
                  </a:lnTo>
                  <a:lnTo>
                    <a:pt x="1475" y="15826"/>
                  </a:lnTo>
                  <a:lnTo>
                    <a:pt x="1445" y="15104"/>
                  </a:lnTo>
                  <a:lnTo>
                    <a:pt x="1475" y="14412"/>
                  </a:lnTo>
                  <a:lnTo>
                    <a:pt x="1535" y="13720"/>
                  </a:lnTo>
                  <a:lnTo>
                    <a:pt x="1625" y="13028"/>
                  </a:lnTo>
                  <a:lnTo>
                    <a:pt x="1746" y="12366"/>
                  </a:lnTo>
                  <a:lnTo>
                    <a:pt x="1896" y="11704"/>
                  </a:lnTo>
                  <a:lnTo>
                    <a:pt x="2077" y="11072"/>
                  </a:lnTo>
                  <a:lnTo>
                    <a:pt x="2287" y="10410"/>
                  </a:lnTo>
                  <a:lnTo>
                    <a:pt x="2528" y="9809"/>
                  </a:lnTo>
                  <a:lnTo>
                    <a:pt x="2799" y="9207"/>
                  </a:lnTo>
                  <a:lnTo>
                    <a:pt x="3100" y="8605"/>
                  </a:lnTo>
                  <a:lnTo>
                    <a:pt x="3430" y="8034"/>
                  </a:lnTo>
                  <a:lnTo>
                    <a:pt x="3791" y="7492"/>
                  </a:lnTo>
                  <a:lnTo>
                    <a:pt x="4183" y="6950"/>
                  </a:lnTo>
                  <a:lnTo>
                    <a:pt x="4574" y="6439"/>
                  </a:lnTo>
                  <a:lnTo>
                    <a:pt x="5025" y="5928"/>
                  </a:lnTo>
                  <a:lnTo>
                    <a:pt x="5476" y="5476"/>
                  </a:lnTo>
                  <a:lnTo>
                    <a:pt x="5928" y="5025"/>
                  </a:lnTo>
                  <a:lnTo>
                    <a:pt x="6439" y="4574"/>
                  </a:lnTo>
                  <a:lnTo>
                    <a:pt x="6951" y="4183"/>
                  </a:lnTo>
                  <a:lnTo>
                    <a:pt x="7492" y="3791"/>
                  </a:lnTo>
                  <a:lnTo>
                    <a:pt x="8034" y="3430"/>
                  </a:lnTo>
                  <a:lnTo>
                    <a:pt x="8605" y="3099"/>
                  </a:lnTo>
                  <a:lnTo>
                    <a:pt x="9207" y="2799"/>
                  </a:lnTo>
                  <a:lnTo>
                    <a:pt x="9809" y="2528"/>
                  </a:lnTo>
                  <a:lnTo>
                    <a:pt x="10410" y="2287"/>
                  </a:lnTo>
                  <a:lnTo>
                    <a:pt x="11072" y="2077"/>
                  </a:lnTo>
                  <a:lnTo>
                    <a:pt x="11704" y="1896"/>
                  </a:lnTo>
                  <a:lnTo>
                    <a:pt x="12366" y="1746"/>
                  </a:lnTo>
                  <a:lnTo>
                    <a:pt x="13028" y="1625"/>
                  </a:lnTo>
                  <a:lnTo>
                    <a:pt x="13720" y="1535"/>
                  </a:lnTo>
                  <a:lnTo>
                    <a:pt x="14412" y="1475"/>
                  </a:lnTo>
                  <a:lnTo>
                    <a:pt x="15104" y="1445"/>
                  </a:lnTo>
                  <a:close/>
                  <a:moveTo>
                    <a:pt x="15104" y="1"/>
                  </a:moveTo>
                  <a:lnTo>
                    <a:pt x="14352" y="31"/>
                  </a:lnTo>
                  <a:lnTo>
                    <a:pt x="13569" y="61"/>
                  </a:lnTo>
                  <a:lnTo>
                    <a:pt x="12817" y="181"/>
                  </a:lnTo>
                  <a:lnTo>
                    <a:pt x="12065" y="301"/>
                  </a:lnTo>
                  <a:lnTo>
                    <a:pt x="11343" y="482"/>
                  </a:lnTo>
                  <a:lnTo>
                    <a:pt x="10621" y="693"/>
                  </a:lnTo>
                  <a:lnTo>
                    <a:pt x="9929" y="903"/>
                  </a:lnTo>
                  <a:lnTo>
                    <a:pt x="9237" y="1174"/>
                  </a:lnTo>
                  <a:lnTo>
                    <a:pt x="8575" y="1505"/>
                  </a:lnTo>
                  <a:lnTo>
                    <a:pt x="7913" y="1836"/>
                  </a:lnTo>
                  <a:lnTo>
                    <a:pt x="7281" y="2197"/>
                  </a:lnTo>
                  <a:lnTo>
                    <a:pt x="6680" y="2588"/>
                  </a:lnTo>
                  <a:lnTo>
                    <a:pt x="6078" y="3009"/>
                  </a:lnTo>
                  <a:lnTo>
                    <a:pt x="5506" y="3461"/>
                  </a:lnTo>
                  <a:lnTo>
                    <a:pt x="4965" y="3942"/>
                  </a:lnTo>
                  <a:lnTo>
                    <a:pt x="4423" y="4423"/>
                  </a:lnTo>
                  <a:lnTo>
                    <a:pt x="3942" y="4965"/>
                  </a:lnTo>
                  <a:lnTo>
                    <a:pt x="3461" y="5506"/>
                  </a:lnTo>
                  <a:lnTo>
                    <a:pt x="3009" y="6078"/>
                  </a:lnTo>
                  <a:lnTo>
                    <a:pt x="2588" y="6680"/>
                  </a:lnTo>
                  <a:lnTo>
                    <a:pt x="2197" y="7281"/>
                  </a:lnTo>
                  <a:lnTo>
                    <a:pt x="1836" y="7913"/>
                  </a:lnTo>
                  <a:lnTo>
                    <a:pt x="1505" y="8575"/>
                  </a:lnTo>
                  <a:lnTo>
                    <a:pt x="1174" y="9237"/>
                  </a:lnTo>
                  <a:lnTo>
                    <a:pt x="903" y="9929"/>
                  </a:lnTo>
                  <a:lnTo>
                    <a:pt x="693" y="10621"/>
                  </a:lnTo>
                  <a:lnTo>
                    <a:pt x="482" y="11343"/>
                  </a:lnTo>
                  <a:lnTo>
                    <a:pt x="302" y="12065"/>
                  </a:lnTo>
                  <a:lnTo>
                    <a:pt x="181" y="12817"/>
                  </a:lnTo>
                  <a:lnTo>
                    <a:pt x="61" y="13569"/>
                  </a:lnTo>
                  <a:lnTo>
                    <a:pt x="31" y="14352"/>
                  </a:lnTo>
                  <a:lnTo>
                    <a:pt x="1" y="15104"/>
                  </a:lnTo>
                  <a:lnTo>
                    <a:pt x="31" y="15886"/>
                  </a:lnTo>
                  <a:lnTo>
                    <a:pt x="61" y="16668"/>
                  </a:lnTo>
                  <a:lnTo>
                    <a:pt x="181" y="17420"/>
                  </a:lnTo>
                  <a:lnTo>
                    <a:pt x="302" y="18173"/>
                  </a:lnTo>
                  <a:lnTo>
                    <a:pt x="482" y="18895"/>
                  </a:lnTo>
                  <a:lnTo>
                    <a:pt x="693" y="19617"/>
                  </a:lnTo>
                  <a:lnTo>
                    <a:pt x="903" y="20309"/>
                  </a:lnTo>
                  <a:lnTo>
                    <a:pt x="1174" y="21001"/>
                  </a:lnTo>
                  <a:lnTo>
                    <a:pt x="1505" y="21663"/>
                  </a:lnTo>
                  <a:lnTo>
                    <a:pt x="1836" y="22325"/>
                  </a:lnTo>
                  <a:lnTo>
                    <a:pt x="2197" y="22956"/>
                  </a:lnTo>
                  <a:lnTo>
                    <a:pt x="2588" y="23558"/>
                  </a:lnTo>
                  <a:lnTo>
                    <a:pt x="3009" y="24160"/>
                  </a:lnTo>
                  <a:lnTo>
                    <a:pt x="3461" y="24731"/>
                  </a:lnTo>
                  <a:lnTo>
                    <a:pt x="3942" y="25273"/>
                  </a:lnTo>
                  <a:lnTo>
                    <a:pt x="4423" y="25815"/>
                  </a:lnTo>
                  <a:lnTo>
                    <a:pt x="4965" y="26296"/>
                  </a:lnTo>
                  <a:lnTo>
                    <a:pt x="5506" y="26777"/>
                  </a:lnTo>
                  <a:lnTo>
                    <a:pt x="6078" y="27229"/>
                  </a:lnTo>
                  <a:lnTo>
                    <a:pt x="6680" y="27650"/>
                  </a:lnTo>
                  <a:lnTo>
                    <a:pt x="7281" y="28041"/>
                  </a:lnTo>
                  <a:lnTo>
                    <a:pt x="7913" y="28402"/>
                  </a:lnTo>
                  <a:lnTo>
                    <a:pt x="8575" y="28733"/>
                  </a:lnTo>
                  <a:lnTo>
                    <a:pt x="9237" y="29034"/>
                  </a:lnTo>
                  <a:lnTo>
                    <a:pt x="9929" y="29305"/>
                  </a:lnTo>
                  <a:lnTo>
                    <a:pt x="10621" y="29545"/>
                  </a:lnTo>
                  <a:lnTo>
                    <a:pt x="11343" y="29756"/>
                  </a:lnTo>
                  <a:lnTo>
                    <a:pt x="12065" y="29936"/>
                  </a:lnTo>
                  <a:lnTo>
                    <a:pt x="12817" y="30057"/>
                  </a:lnTo>
                  <a:lnTo>
                    <a:pt x="13569" y="30147"/>
                  </a:lnTo>
                  <a:lnTo>
                    <a:pt x="14352" y="30207"/>
                  </a:lnTo>
                  <a:lnTo>
                    <a:pt x="15104" y="30237"/>
                  </a:lnTo>
                  <a:lnTo>
                    <a:pt x="15886" y="30207"/>
                  </a:lnTo>
                  <a:lnTo>
                    <a:pt x="16668" y="30147"/>
                  </a:lnTo>
                  <a:lnTo>
                    <a:pt x="17421" y="30057"/>
                  </a:lnTo>
                  <a:lnTo>
                    <a:pt x="18173" y="29936"/>
                  </a:lnTo>
                  <a:lnTo>
                    <a:pt x="18895" y="29756"/>
                  </a:lnTo>
                  <a:lnTo>
                    <a:pt x="19617" y="29545"/>
                  </a:lnTo>
                  <a:lnTo>
                    <a:pt x="20309" y="29305"/>
                  </a:lnTo>
                  <a:lnTo>
                    <a:pt x="21001" y="29034"/>
                  </a:lnTo>
                  <a:lnTo>
                    <a:pt x="21663" y="28733"/>
                  </a:lnTo>
                  <a:lnTo>
                    <a:pt x="22325" y="28402"/>
                  </a:lnTo>
                  <a:lnTo>
                    <a:pt x="22956" y="28041"/>
                  </a:lnTo>
                  <a:lnTo>
                    <a:pt x="23558" y="27650"/>
                  </a:lnTo>
                  <a:lnTo>
                    <a:pt x="24160" y="27229"/>
                  </a:lnTo>
                  <a:lnTo>
                    <a:pt x="24731" y="26777"/>
                  </a:lnTo>
                  <a:lnTo>
                    <a:pt x="25273" y="26296"/>
                  </a:lnTo>
                  <a:lnTo>
                    <a:pt x="25815" y="25815"/>
                  </a:lnTo>
                  <a:lnTo>
                    <a:pt x="26296" y="25273"/>
                  </a:lnTo>
                  <a:lnTo>
                    <a:pt x="26777" y="24731"/>
                  </a:lnTo>
                  <a:lnTo>
                    <a:pt x="27229" y="24160"/>
                  </a:lnTo>
                  <a:lnTo>
                    <a:pt x="27650" y="23558"/>
                  </a:lnTo>
                  <a:lnTo>
                    <a:pt x="28041" y="22956"/>
                  </a:lnTo>
                  <a:lnTo>
                    <a:pt x="28402" y="22325"/>
                  </a:lnTo>
                  <a:lnTo>
                    <a:pt x="28733" y="21663"/>
                  </a:lnTo>
                  <a:lnTo>
                    <a:pt x="29034" y="21001"/>
                  </a:lnTo>
                  <a:lnTo>
                    <a:pt x="29305" y="20309"/>
                  </a:lnTo>
                  <a:lnTo>
                    <a:pt x="29545" y="19617"/>
                  </a:lnTo>
                  <a:lnTo>
                    <a:pt x="29756" y="18895"/>
                  </a:lnTo>
                  <a:lnTo>
                    <a:pt x="29936" y="18173"/>
                  </a:lnTo>
                  <a:lnTo>
                    <a:pt x="30057" y="17420"/>
                  </a:lnTo>
                  <a:lnTo>
                    <a:pt x="30147" y="16668"/>
                  </a:lnTo>
                  <a:lnTo>
                    <a:pt x="30207" y="15886"/>
                  </a:lnTo>
                  <a:lnTo>
                    <a:pt x="30237" y="15104"/>
                  </a:lnTo>
                  <a:lnTo>
                    <a:pt x="30207" y="14352"/>
                  </a:lnTo>
                  <a:lnTo>
                    <a:pt x="30147" y="13569"/>
                  </a:lnTo>
                  <a:lnTo>
                    <a:pt x="30057" y="12817"/>
                  </a:lnTo>
                  <a:lnTo>
                    <a:pt x="29936" y="12065"/>
                  </a:lnTo>
                  <a:lnTo>
                    <a:pt x="29756" y="11343"/>
                  </a:lnTo>
                  <a:lnTo>
                    <a:pt x="29545" y="10621"/>
                  </a:lnTo>
                  <a:lnTo>
                    <a:pt x="29305" y="9929"/>
                  </a:lnTo>
                  <a:lnTo>
                    <a:pt x="29034" y="9237"/>
                  </a:lnTo>
                  <a:lnTo>
                    <a:pt x="28733" y="8575"/>
                  </a:lnTo>
                  <a:lnTo>
                    <a:pt x="28402" y="7913"/>
                  </a:lnTo>
                  <a:lnTo>
                    <a:pt x="28041" y="7281"/>
                  </a:lnTo>
                  <a:lnTo>
                    <a:pt x="27650" y="6680"/>
                  </a:lnTo>
                  <a:lnTo>
                    <a:pt x="27229" y="6078"/>
                  </a:lnTo>
                  <a:lnTo>
                    <a:pt x="26777" y="5506"/>
                  </a:lnTo>
                  <a:lnTo>
                    <a:pt x="26296" y="4965"/>
                  </a:lnTo>
                  <a:lnTo>
                    <a:pt x="25815" y="4423"/>
                  </a:lnTo>
                  <a:lnTo>
                    <a:pt x="25273" y="3942"/>
                  </a:lnTo>
                  <a:lnTo>
                    <a:pt x="24731" y="3461"/>
                  </a:lnTo>
                  <a:lnTo>
                    <a:pt x="24160" y="3009"/>
                  </a:lnTo>
                  <a:lnTo>
                    <a:pt x="23558" y="2588"/>
                  </a:lnTo>
                  <a:lnTo>
                    <a:pt x="22956" y="2197"/>
                  </a:lnTo>
                  <a:lnTo>
                    <a:pt x="22325" y="1836"/>
                  </a:lnTo>
                  <a:lnTo>
                    <a:pt x="21663" y="1505"/>
                  </a:lnTo>
                  <a:lnTo>
                    <a:pt x="21001" y="1174"/>
                  </a:lnTo>
                  <a:lnTo>
                    <a:pt x="20309" y="903"/>
                  </a:lnTo>
                  <a:lnTo>
                    <a:pt x="19617" y="693"/>
                  </a:lnTo>
                  <a:lnTo>
                    <a:pt x="18895" y="482"/>
                  </a:lnTo>
                  <a:lnTo>
                    <a:pt x="18173" y="301"/>
                  </a:lnTo>
                  <a:lnTo>
                    <a:pt x="17421" y="181"/>
                  </a:lnTo>
                  <a:lnTo>
                    <a:pt x="16668" y="61"/>
                  </a:lnTo>
                  <a:lnTo>
                    <a:pt x="15886" y="31"/>
                  </a:lnTo>
                  <a:lnTo>
                    <a:pt x="1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201;p30">
            <a:extLst>
              <a:ext uri="{FF2B5EF4-FFF2-40B4-BE49-F238E27FC236}">
                <a16:creationId xmlns:a16="http://schemas.microsoft.com/office/drawing/2014/main" id="{31277F7E-A394-8B37-1C26-F6882DDB00AF}"/>
              </a:ext>
            </a:extLst>
          </p:cNvPr>
          <p:cNvSpPr/>
          <p:nvPr/>
        </p:nvSpPr>
        <p:spPr>
          <a:xfrm>
            <a:off x="1704450" y="94730"/>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8" name="Google Shape;202;p30">
            <a:extLst>
              <a:ext uri="{FF2B5EF4-FFF2-40B4-BE49-F238E27FC236}">
                <a16:creationId xmlns:a16="http://schemas.microsoft.com/office/drawing/2014/main" id="{49106169-6778-BDE4-9A70-2D4131C9FF21}"/>
              </a:ext>
            </a:extLst>
          </p:cNvPr>
          <p:cNvSpPr txBox="1">
            <a:spLocks/>
          </p:cNvSpPr>
          <p:nvPr/>
        </p:nvSpPr>
        <p:spPr>
          <a:xfrm>
            <a:off x="2252078" y="46453"/>
            <a:ext cx="5397774"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US" sz="3500" b="1" dirty="0">
                <a:latin typeface="Calibri" panose="020F0502020204030204" pitchFamily="34" charset="0"/>
                <a:ea typeface="Calibri" panose="020F0502020204030204" pitchFamily="34" charset="0"/>
                <a:cs typeface="Calibri" panose="020F0502020204030204" pitchFamily="34" charset="0"/>
              </a:rPr>
              <a:t>KIẾN TRÚC CỦA</a:t>
            </a:r>
            <a:r>
              <a:rPr lang="vi-VN" sz="3500" b="1" dirty="0">
                <a:latin typeface="Calibri" panose="020F0502020204030204" pitchFamily="34" charset="0"/>
                <a:ea typeface="Calibri" panose="020F0502020204030204" pitchFamily="34" charset="0"/>
                <a:cs typeface="Calibri" panose="020F0502020204030204" pitchFamily="34" charset="0"/>
              </a:rPr>
              <a:t> WEBFLUX</a:t>
            </a:r>
            <a:endParaRPr lang="en-US" sz="3500" b="1" dirty="0">
              <a:latin typeface="Calibri" panose="020F0502020204030204" pitchFamily="34" charset="0"/>
              <a:ea typeface="Calibri" panose="020F0502020204030204" pitchFamily="34" charset="0"/>
              <a:cs typeface="Calibri" panose="020F0502020204030204" pitchFamily="34" charset="0"/>
            </a:endParaRPr>
          </a:p>
        </p:txBody>
      </p:sp>
      <p:sp>
        <p:nvSpPr>
          <p:cNvPr id="19" name="Google Shape;203;p30">
            <a:extLst>
              <a:ext uri="{FF2B5EF4-FFF2-40B4-BE49-F238E27FC236}">
                <a16:creationId xmlns:a16="http://schemas.microsoft.com/office/drawing/2014/main" id="{4AE63B0C-D77A-DAF0-F1CE-364E6869700A}"/>
              </a:ext>
            </a:extLst>
          </p:cNvPr>
          <p:cNvSpPr txBox="1">
            <a:spLocks/>
          </p:cNvSpPr>
          <p:nvPr/>
        </p:nvSpPr>
        <p:spPr>
          <a:xfrm>
            <a:off x="1612370" y="245940"/>
            <a:ext cx="937580"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 sz="2500" dirty="0"/>
              <a:t>8</a:t>
            </a:r>
            <a:r>
              <a:rPr lang="vi-VN" sz="2500" dirty="0"/>
              <a:t>.3</a:t>
            </a:r>
            <a:r>
              <a:rPr lang="en-US" sz="2500" dirty="0"/>
              <a:t>.5</a:t>
            </a:r>
            <a:endParaRPr lang="en" sz="2500" dirty="0"/>
          </a:p>
        </p:txBody>
      </p:sp>
      <p:sp>
        <p:nvSpPr>
          <p:cNvPr id="52" name="Rectangle: Rounded Corners 51">
            <a:extLst>
              <a:ext uri="{FF2B5EF4-FFF2-40B4-BE49-F238E27FC236}">
                <a16:creationId xmlns:a16="http://schemas.microsoft.com/office/drawing/2014/main" id="{1D2AD90D-21F2-76ED-127C-6610244C332D}"/>
              </a:ext>
            </a:extLst>
          </p:cNvPr>
          <p:cNvSpPr/>
          <p:nvPr/>
        </p:nvSpPr>
        <p:spPr>
          <a:xfrm>
            <a:off x="6199245" y="6428676"/>
            <a:ext cx="1814162" cy="40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ServerResponse</a:t>
            </a:r>
            <a:endParaRPr lang="en-US" sz="1200" b="1" dirty="0"/>
          </a:p>
        </p:txBody>
      </p:sp>
      <p:sp>
        <p:nvSpPr>
          <p:cNvPr id="21" name="Rectangle: Rounded Corners 20">
            <a:extLst>
              <a:ext uri="{FF2B5EF4-FFF2-40B4-BE49-F238E27FC236}">
                <a16:creationId xmlns:a16="http://schemas.microsoft.com/office/drawing/2014/main" id="{52A3C27A-D204-6217-9416-D89919AD51F5}"/>
              </a:ext>
            </a:extLst>
          </p:cNvPr>
          <p:cNvSpPr/>
          <p:nvPr/>
        </p:nvSpPr>
        <p:spPr>
          <a:xfrm>
            <a:off x="2252078" y="1193558"/>
            <a:ext cx="4606902" cy="3013036"/>
          </a:xfrm>
          <a:prstGeom prst="roundRect">
            <a:avLst/>
          </a:prstGeom>
          <a:solidFill>
            <a:schemeClr val="bg2"/>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b="1" dirty="0">
              <a:solidFill>
                <a:schemeClr val="bg1">
                  <a:lumMod val="25000"/>
                </a:schemeClr>
              </a:solidFill>
            </a:endParaRPr>
          </a:p>
        </p:txBody>
      </p:sp>
      <p:sp>
        <p:nvSpPr>
          <p:cNvPr id="23" name="Rectangle: Rounded Corners 22">
            <a:extLst>
              <a:ext uri="{FF2B5EF4-FFF2-40B4-BE49-F238E27FC236}">
                <a16:creationId xmlns:a16="http://schemas.microsoft.com/office/drawing/2014/main" id="{F088A985-DB38-2484-5674-D840D08D312F}"/>
              </a:ext>
            </a:extLst>
          </p:cNvPr>
          <p:cNvSpPr/>
          <p:nvPr/>
        </p:nvSpPr>
        <p:spPr>
          <a:xfrm>
            <a:off x="2627976" y="2186544"/>
            <a:ext cx="1880369" cy="40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err="1"/>
              <a:t>DispatcherHandler</a:t>
            </a:r>
            <a:endParaRPr lang="en-US" sz="1200" b="1" dirty="0"/>
          </a:p>
        </p:txBody>
      </p:sp>
      <p:sp>
        <p:nvSpPr>
          <p:cNvPr id="24" name="Rectangle: Rounded Corners 23">
            <a:extLst>
              <a:ext uri="{FF2B5EF4-FFF2-40B4-BE49-F238E27FC236}">
                <a16:creationId xmlns:a16="http://schemas.microsoft.com/office/drawing/2014/main" id="{477CF70E-F52D-C5CC-930F-6079F4167DC1}"/>
              </a:ext>
            </a:extLst>
          </p:cNvPr>
          <p:cNvSpPr/>
          <p:nvPr/>
        </p:nvSpPr>
        <p:spPr>
          <a:xfrm>
            <a:off x="2861931" y="3000454"/>
            <a:ext cx="1480194" cy="40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Controller</a:t>
            </a:r>
            <a:endParaRPr lang="en-US" sz="1200" b="1" dirty="0"/>
          </a:p>
        </p:txBody>
      </p:sp>
      <p:sp>
        <p:nvSpPr>
          <p:cNvPr id="25" name="Rectangle: Rounded Corners 24">
            <a:extLst>
              <a:ext uri="{FF2B5EF4-FFF2-40B4-BE49-F238E27FC236}">
                <a16:creationId xmlns:a16="http://schemas.microsoft.com/office/drawing/2014/main" id="{9CD49894-5898-8C85-3C23-D8F4CFAFD5A8}"/>
              </a:ext>
            </a:extLst>
          </p:cNvPr>
          <p:cNvSpPr/>
          <p:nvPr/>
        </p:nvSpPr>
        <p:spPr>
          <a:xfrm>
            <a:off x="4811569" y="2183573"/>
            <a:ext cx="1949797" cy="40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Handler Methods</a:t>
            </a:r>
            <a:endParaRPr lang="en-US" sz="1200" b="1" dirty="0"/>
          </a:p>
        </p:txBody>
      </p:sp>
      <p:sp>
        <p:nvSpPr>
          <p:cNvPr id="27" name="Rectangle: Rounded Corners 26">
            <a:extLst>
              <a:ext uri="{FF2B5EF4-FFF2-40B4-BE49-F238E27FC236}">
                <a16:creationId xmlns:a16="http://schemas.microsoft.com/office/drawing/2014/main" id="{A5445F41-E09E-8295-E360-7AAE9DC4A6F1}"/>
              </a:ext>
            </a:extLst>
          </p:cNvPr>
          <p:cNvSpPr/>
          <p:nvPr/>
        </p:nvSpPr>
        <p:spPr>
          <a:xfrm>
            <a:off x="4904981" y="3002963"/>
            <a:ext cx="1607149" cy="40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Flux, Mono</a:t>
            </a:r>
            <a:endParaRPr lang="en-US" sz="1200" b="1" dirty="0"/>
          </a:p>
        </p:txBody>
      </p:sp>
      <p:sp>
        <p:nvSpPr>
          <p:cNvPr id="29" name="Google Shape;285;p34">
            <a:extLst>
              <a:ext uri="{FF2B5EF4-FFF2-40B4-BE49-F238E27FC236}">
                <a16:creationId xmlns:a16="http://schemas.microsoft.com/office/drawing/2014/main" id="{9CBCE806-DCE6-D192-D949-78D036DF78C7}"/>
              </a:ext>
            </a:extLst>
          </p:cNvPr>
          <p:cNvSpPr txBox="1">
            <a:spLocks/>
          </p:cNvSpPr>
          <p:nvPr/>
        </p:nvSpPr>
        <p:spPr>
          <a:xfrm>
            <a:off x="2723577" y="1360490"/>
            <a:ext cx="4090993" cy="4528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400" b="1" dirty="0">
                <a:latin typeface="Calibri" panose="020F0502020204030204" pitchFamily="34" charset="0"/>
                <a:ea typeface="Calibri" panose="020F0502020204030204" pitchFamily="34" charset="0"/>
                <a:cs typeface="Calibri" panose="020F0502020204030204" pitchFamily="34" charset="0"/>
              </a:rPr>
              <a:t>Thành phần trong kiến trúc Spring WebFlux</a:t>
            </a:r>
            <a:endParaRPr lang="en-US" sz="14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87100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4" grpId="0" animBg="1"/>
      <p:bldP spid="25" grpId="0" animBg="1"/>
      <p:bldP spid="27" grpId="0" animBg="1"/>
      <p:bldP spid="2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grpSp>
        <p:nvGrpSpPr>
          <p:cNvPr id="4" name="Google Shape;873;p48">
            <a:extLst>
              <a:ext uri="{FF2B5EF4-FFF2-40B4-BE49-F238E27FC236}">
                <a16:creationId xmlns:a16="http://schemas.microsoft.com/office/drawing/2014/main" id="{EE004A92-46B2-A2DD-CFC5-B8A9A3AC2186}"/>
              </a:ext>
            </a:extLst>
          </p:cNvPr>
          <p:cNvGrpSpPr/>
          <p:nvPr/>
        </p:nvGrpSpPr>
        <p:grpSpPr>
          <a:xfrm>
            <a:off x="8188257" y="4136002"/>
            <a:ext cx="1719104" cy="1719104"/>
            <a:chOff x="4315050" y="3606251"/>
            <a:chExt cx="1870625" cy="1870625"/>
          </a:xfrm>
        </p:grpSpPr>
        <p:sp>
          <p:nvSpPr>
            <p:cNvPr id="5" name="Google Shape;874;p48">
              <a:extLst>
                <a:ext uri="{FF2B5EF4-FFF2-40B4-BE49-F238E27FC236}">
                  <a16:creationId xmlns:a16="http://schemas.microsoft.com/office/drawing/2014/main" id="{BCAE1271-A317-AA11-008C-4B81F4623BAF}"/>
                </a:ext>
              </a:extLst>
            </p:cNvPr>
            <p:cNvSpPr/>
            <p:nvPr/>
          </p:nvSpPr>
          <p:spPr>
            <a:xfrm>
              <a:off x="4315050" y="3606251"/>
              <a:ext cx="1870625" cy="1870625"/>
            </a:xfrm>
            <a:custGeom>
              <a:avLst/>
              <a:gdLst/>
              <a:ahLst/>
              <a:cxnLst/>
              <a:rect l="l" t="t" r="r" b="b"/>
              <a:pathLst>
                <a:path w="74825" h="74825" extrusionOk="0">
                  <a:moveTo>
                    <a:pt x="37398" y="1445"/>
                  </a:moveTo>
                  <a:lnTo>
                    <a:pt x="38331" y="1475"/>
                  </a:lnTo>
                  <a:lnTo>
                    <a:pt x="39263" y="1505"/>
                  </a:lnTo>
                  <a:lnTo>
                    <a:pt x="40166" y="1565"/>
                  </a:lnTo>
                  <a:lnTo>
                    <a:pt x="41068" y="1656"/>
                  </a:lnTo>
                  <a:lnTo>
                    <a:pt x="41971" y="1746"/>
                  </a:lnTo>
                  <a:lnTo>
                    <a:pt x="42874" y="1866"/>
                  </a:lnTo>
                  <a:lnTo>
                    <a:pt x="43776" y="2017"/>
                  </a:lnTo>
                  <a:lnTo>
                    <a:pt x="44649" y="2197"/>
                  </a:lnTo>
                  <a:lnTo>
                    <a:pt x="45521" y="2378"/>
                  </a:lnTo>
                  <a:lnTo>
                    <a:pt x="46394" y="2588"/>
                  </a:lnTo>
                  <a:lnTo>
                    <a:pt x="47236" y="2829"/>
                  </a:lnTo>
                  <a:lnTo>
                    <a:pt x="48078" y="3070"/>
                  </a:lnTo>
                  <a:lnTo>
                    <a:pt x="48921" y="3340"/>
                  </a:lnTo>
                  <a:lnTo>
                    <a:pt x="49763" y="3641"/>
                  </a:lnTo>
                  <a:lnTo>
                    <a:pt x="50576" y="3942"/>
                  </a:lnTo>
                  <a:lnTo>
                    <a:pt x="51388" y="4273"/>
                  </a:lnTo>
                  <a:lnTo>
                    <a:pt x="52200" y="4634"/>
                  </a:lnTo>
                  <a:lnTo>
                    <a:pt x="52982" y="4995"/>
                  </a:lnTo>
                  <a:lnTo>
                    <a:pt x="53765" y="5386"/>
                  </a:lnTo>
                  <a:lnTo>
                    <a:pt x="54547" y="5807"/>
                  </a:lnTo>
                  <a:lnTo>
                    <a:pt x="55299" y="6229"/>
                  </a:lnTo>
                  <a:lnTo>
                    <a:pt x="56051" y="6680"/>
                  </a:lnTo>
                  <a:lnTo>
                    <a:pt x="56773" y="7131"/>
                  </a:lnTo>
                  <a:lnTo>
                    <a:pt x="57495" y="7613"/>
                  </a:lnTo>
                  <a:lnTo>
                    <a:pt x="58217" y="8094"/>
                  </a:lnTo>
                  <a:lnTo>
                    <a:pt x="58909" y="8605"/>
                  </a:lnTo>
                  <a:lnTo>
                    <a:pt x="59601" y="9147"/>
                  </a:lnTo>
                  <a:lnTo>
                    <a:pt x="60263" y="9689"/>
                  </a:lnTo>
                  <a:lnTo>
                    <a:pt x="60925" y="10230"/>
                  </a:lnTo>
                  <a:lnTo>
                    <a:pt x="61587" y="10802"/>
                  </a:lnTo>
                  <a:lnTo>
                    <a:pt x="62219" y="11403"/>
                  </a:lnTo>
                  <a:lnTo>
                    <a:pt x="62821" y="12005"/>
                  </a:lnTo>
                  <a:lnTo>
                    <a:pt x="63422" y="12607"/>
                  </a:lnTo>
                  <a:lnTo>
                    <a:pt x="64024" y="13239"/>
                  </a:lnTo>
                  <a:lnTo>
                    <a:pt x="64596" y="13901"/>
                  </a:lnTo>
                  <a:lnTo>
                    <a:pt x="65137" y="14562"/>
                  </a:lnTo>
                  <a:lnTo>
                    <a:pt x="65679" y="15224"/>
                  </a:lnTo>
                  <a:lnTo>
                    <a:pt x="66220" y="15916"/>
                  </a:lnTo>
                  <a:lnTo>
                    <a:pt x="66732" y="16608"/>
                  </a:lnTo>
                  <a:lnTo>
                    <a:pt x="67213" y="17330"/>
                  </a:lnTo>
                  <a:lnTo>
                    <a:pt x="67695" y="18052"/>
                  </a:lnTo>
                  <a:lnTo>
                    <a:pt x="68146" y="18775"/>
                  </a:lnTo>
                  <a:lnTo>
                    <a:pt x="68597" y="19527"/>
                  </a:lnTo>
                  <a:lnTo>
                    <a:pt x="69018" y="20279"/>
                  </a:lnTo>
                  <a:lnTo>
                    <a:pt x="69440" y="21061"/>
                  </a:lnTo>
                  <a:lnTo>
                    <a:pt x="69801" y="21843"/>
                  </a:lnTo>
                  <a:lnTo>
                    <a:pt x="70192" y="22626"/>
                  </a:lnTo>
                  <a:lnTo>
                    <a:pt x="70523" y="23438"/>
                  </a:lnTo>
                  <a:lnTo>
                    <a:pt x="70854" y="24250"/>
                  </a:lnTo>
                  <a:lnTo>
                    <a:pt x="71185" y="25063"/>
                  </a:lnTo>
                  <a:lnTo>
                    <a:pt x="71485" y="25905"/>
                  </a:lnTo>
                  <a:lnTo>
                    <a:pt x="71756" y="26717"/>
                  </a:lnTo>
                  <a:lnTo>
                    <a:pt x="71997" y="27590"/>
                  </a:lnTo>
                  <a:lnTo>
                    <a:pt x="72238" y="28432"/>
                  </a:lnTo>
                  <a:lnTo>
                    <a:pt x="72448" y="29305"/>
                  </a:lnTo>
                  <a:lnTo>
                    <a:pt x="72629" y="30177"/>
                  </a:lnTo>
                  <a:lnTo>
                    <a:pt x="72809" y="31050"/>
                  </a:lnTo>
                  <a:lnTo>
                    <a:pt x="72960" y="31952"/>
                  </a:lnTo>
                  <a:lnTo>
                    <a:pt x="73080" y="32825"/>
                  </a:lnTo>
                  <a:lnTo>
                    <a:pt x="73170" y="33727"/>
                  </a:lnTo>
                  <a:lnTo>
                    <a:pt x="73261" y="34660"/>
                  </a:lnTo>
                  <a:lnTo>
                    <a:pt x="73321" y="35563"/>
                  </a:lnTo>
                  <a:lnTo>
                    <a:pt x="73351" y="36495"/>
                  </a:lnTo>
                  <a:lnTo>
                    <a:pt x="73351" y="37398"/>
                  </a:lnTo>
                  <a:lnTo>
                    <a:pt x="73351" y="38331"/>
                  </a:lnTo>
                  <a:lnTo>
                    <a:pt x="73321" y="39263"/>
                  </a:lnTo>
                  <a:lnTo>
                    <a:pt x="73261" y="40166"/>
                  </a:lnTo>
                  <a:lnTo>
                    <a:pt x="73170" y="41068"/>
                  </a:lnTo>
                  <a:lnTo>
                    <a:pt x="73080" y="41971"/>
                  </a:lnTo>
                  <a:lnTo>
                    <a:pt x="72960" y="42874"/>
                  </a:lnTo>
                  <a:lnTo>
                    <a:pt x="72809" y="43776"/>
                  </a:lnTo>
                  <a:lnTo>
                    <a:pt x="72629" y="44649"/>
                  </a:lnTo>
                  <a:lnTo>
                    <a:pt x="72448" y="45521"/>
                  </a:lnTo>
                  <a:lnTo>
                    <a:pt x="72238" y="46394"/>
                  </a:lnTo>
                  <a:lnTo>
                    <a:pt x="71997" y="47236"/>
                  </a:lnTo>
                  <a:lnTo>
                    <a:pt x="71756" y="48078"/>
                  </a:lnTo>
                  <a:lnTo>
                    <a:pt x="71485" y="48921"/>
                  </a:lnTo>
                  <a:lnTo>
                    <a:pt x="71185" y="49763"/>
                  </a:lnTo>
                  <a:lnTo>
                    <a:pt x="70854" y="50576"/>
                  </a:lnTo>
                  <a:lnTo>
                    <a:pt x="70523" y="51388"/>
                  </a:lnTo>
                  <a:lnTo>
                    <a:pt x="70192" y="52200"/>
                  </a:lnTo>
                  <a:lnTo>
                    <a:pt x="69801" y="52982"/>
                  </a:lnTo>
                  <a:lnTo>
                    <a:pt x="69440" y="53765"/>
                  </a:lnTo>
                  <a:lnTo>
                    <a:pt x="69018" y="54547"/>
                  </a:lnTo>
                  <a:lnTo>
                    <a:pt x="68597" y="55299"/>
                  </a:lnTo>
                  <a:lnTo>
                    <a:pt x="68146" y="56051"/>
                  </a:lnTo>
                  <a:lnTo>
                    <a:pt x="67695" y="56773"/>
                  </a:lnTo>
                  <a:lnTo>
                    <a:pt x="67213" y="57495"/>
                  </a:lnTo>
                  <a:lnTo>
                    <a:pt x="66732" y="58217"/>
                  </a:lnTo>
                  <a:lnTo>
                    <a:pt x="66220" y="58909"/>
                  </a:lnTo>
                  <a:lnTo>
                    <a:pt x="65679" y="59601"/>
                  </a:lnTo>
                  <a:lnTo>
                    <a:pt x="65137" y="60263"/>
                  </a:lnTo>
                  <a:lnTo>
                    <a:pt x="64596" y="60925"/>
                  </a:lnTo>
                  <a:lnTo>
                    <a:pt x="64024" y="61587"/>
                  </a:lnTo>
                  <a:lnTo>
                    <a:pt x="63422" y="62219"/>
                  </a:lnTo>
                  <a:lnTo>
                    <a:pt x="62821" y="62821"/>
                  </a:lnTo>
                  <a:lnTo>
                    <a:pt x="62219" y="63422"/>
                  </a:lnTo>
                  <a:lnTo>
                    <a:pt x="61587" y="64024"/>
                  </a:lnTo>
                  <a:lnTo>
                    <a:pt x="60925" y="64596"/>
                  </a:lnTo>
                  <a:lnTo>
                    <a:pt x="60263" y="65137"/>
                  </a:lnTo>
                  <a:lnTo>
                    <a:pt x="59601" y="65679"/>
                  </a:lnTo>
                  <a:lnTo>
                    <a:pt x="58909" y="66220"/>
                  </a:lnTo>
                  <a:lnTo>
                    <a:pt x="58217" y="66732"/>
                  </a:lnTo>
                  <a:lnTo>
                    <a:pt x="57495" y="67213"/>
                  </a:lnTo>
                  <a:lnTo>
                    <a:pt x="56773" y="67695"/>
                  </a:lnTo>
                  <a:lnTo>
                    <a:pt x="56051" y="68146"/>
                  </a:lnTo>
                  <a:lnTo>
                    <a:pt x="55299" y="68597"/>
                  </a:lnTo>
                  <a:lnTo>
                    <a:pt x="54547" y="69018"/>
                  </a:lnTo>
                  <a:lnTo>
                    <a:pt x="53765" y="69440"/>
                  </a:lnTo>
                  <a:lnTo>
                    <a:pt x="52982" y="69801"/>
                  </a:lnTo>
                  <a:lnTo>
                    <a:pt x="52200" y="70192"/>
                  </a:lnTo>
                  <a:lnTo>
                    <a:pt x="51388" y="70523"/>
                  </a:lnTo>
                  <a:lnTo>
                    <a:pt x="50576" y="70854"/>
                  </a:lnTo>
                  <a:lnTo>
                    <a:pt x="49763" y="71185"/>
                  </a:lnTo>
                  <a:lnTo>
                    <a:pt x="48921" y="71485"/>
                  </a:lnTo>
                  <a:lnTo>
                    <a:pt x="48078" y="71756"/>
                  </a:lnTo>
                  <a:lnTo>
                    <a:pt x="47236" y="71997"/>
                  </a:lnTo>
                  <a:lnTo>
                    <a:pt x="46394" y="72238"/>
                  </a:lnTo>
                  <a:lnTo>
                    <a:pt x="45521" y="72448"/>
                  </a:lnTo>
                  <a:lnTo>
                    <a:pt x="44649" y="72629"/>
                  </a:lnTo>
                  <a:lnTo>
                    <a:pt x="43776" y="72809"/>
                  </a:lnTo>
                  <a:lnTo>
                    <a:pt x="42874" y="72960"/>
                  </a:lnTo>
                  <a:lnTo>
                    <a:pt x="41971" y="73080"/>
                  </a:lnTo>
                  <a:lnTo>
                    <a:pt x="41068" y="73170"/>
                  </a:lnTo>
                  <a:lnTo>
                    <a:pt x="40166" y="73261"/>
                  </a:lnTo>
                  <a:lnTo>
                    <a:pt x="39263" y="73321"/>
                  </a:lnTo>
                  <a:lnTo>
                    <a:pt x="38331" y="73351"/>
                  </a:lnTo>
                  <a:lnTo>
                    <a:pt x="36495" y="73351"/>
                  </a:lnTo>
                  <a:lnTo>
                    <a:pt x="35563" y="73321"/>
                  </a:lnTo>
                  <a:lnTo>
                    <a:pt x="34660" y="73261"/>
                  </a:lnTo>
                  <a:lnTo>
                    <a:pt x="33727" y="73170"/>
                  </a:lnTo>
                  <a:lnTo>
                    <a:pt x="32825" y="73080"/>
                  </a:lnTo>
                  <a:lnTo>
                    <a:pt x="31952" y="72960"/>
                  </a:lnTo>
                  <a:lnTo>
                    <a:pt x="31050" y="72809"/>
                  </a:lnTo>
                  <a:lnTo>
                    <a:pt x="30177" y="72629"/>
                  </a:lnTo>
                  <a:lnTo>
                    <a:pt x="29305" y="72448"/>
                  </a:lnTo>
                  <a:lnTo>
                    <a:pt x="28432" y="72238"/>
                  </a:lnTo>
                  <a:lnTo>
                    <a:pt x="27590" y="71997"/>
                  </a:lnTo>
                  <a:lnTo>
                    <a:pt x="26717" y="71756"/>
                  </a:lnTo>
                  <a:lnTo>
                    <a:pt x="25905" y="71485"/>
                  </a:lnTo>
                  <a:lnTo>
                    <a:pt x="25063" y="71185"/>
                  </a:lnTo>
                  <a:lnTo>
                    <a:pt x="24250" y="70854"/>
                  </a:lnTo>
                  <a:lnTo>
                    <a:pt x="23438" y="70523"/>
                  </a:lnTo>
                  <a:lnTo>
                    <a:pt x="22626" y="70192"/>
                  </a:lnTo>
                  <a:lnTo>
                    <a:pt x="21843" y="69801"/>
                  </a:lnTo>
                  <a:lnTo>
                    <a:pt x="21061" y="69440"/>
                  </a:lnTo>
                  <a:lnTo>
                    <a:pt x="20279" y="69018"/>
                  </a:lnTo>
                  <a:lnTo>
                    <a:pt x="19527" y="68597"/>
                  </a:lnTo>
                  <a:lnTo>
                    <a:pt x="18775" y="68146"/>
                  </a:lnTo>
                  <a:lnTo>
                    <a:pt x="18053" y="67695"/>
                  </a:lnTo>
                  <a:lnTo>
                    <a:pt x="17330" y="67213"/>
                  </a:lnTo>
                  <a:lnTo>
                    <a:pt x="16608" y="66732"/>
                  </a:lnTo>
                  <a:lnTo>
                    <a:pt x="15916" y="66220"/>
                  </a:lnTo>
                  <a:lnTo>
                    <a:pt x="15224" y="65679"/>
                  </a:lnTo>
                  <a:lnTo>
                    <a:pt x="14563" y="65137"/>
                  </a:lnTo>
                  <a:lnTo>
                    <a:pt x="13901" y="64596"/>
                  </a:lnTo>
                  <a:lnTo>
                    <a:pt x="13239" y="64024"/>
                  </a:lnTo>
                  <a:lnTo>
                    <a:pt x="12607" y="63422"/>
                  </a:lnTo>
                  <a:lnTo>
                    <a:pt x="12005" y="62821"/>
                  </a:lnTo>
                  <a:lnTo>
                    <a:pt x="11403" y="62219"/>
                  </a:lnTo>
                  <a:lnTo>
                    <a:pt x="10802" y="61587"/>
                  </a:lnTo>
                  <a:lnTo>
                    <a:pt x="10230" y="60925"/>
                  </a:lnTo>
                  <a:lnTo>
                    <a:pt x="9689" y="60263"/>
                  </a:lnTo>
                  <a:lnTo>
                    <a:pt x="9147" y="59601"/>
                  </a:lnTo>
                  <a:lnTo>
                    <a:pt x="8605" y="58909"/>
                  </a:lnTo>
                  <a:lnTo>
                    <a:pt x="8094" y="58217"/>
                  </a:lnTo>
                  <a:lnTo>
                    <a:pt x="7613" y="57495"/>
                  </a:lnTo>
                  <a:lnTo>
                    <a:pt x="7131" y="56773"/>
                  </a:lnTo>
                  <a:lnTo>
                    <a:pt x="6680" y="56051"/>
                  </a:lnTo>
                  <a:lnTo>
                    <a:pt x="6229" y="55299"/>
                  </a:lnTo>
                  <a:lnTo>
                    <a:pt x="5807" y="54547"/>
                  </a:lnTo>
                  <a:lnTo>
                    <a:pt x="5386" y="53765"/>
                  </a:lnTo>
                  <a:lnTo>
                    <a:pt x="4995" y="52982"/>
                  </a:lnTo>
                  <a:lnTo>
                    <a:pt x="4634" y="52200"/>
                  </a:lnTo>
                  <a:lnTo>
                    <a:pt x="4273" y="51388"/>
                  </a:lnTo>
                  <a:lnTo>
                    <a:pt x="3942" y="50576"/>
                  </a:lnTo>
                  <a:lnTo>
                    <a:pt x="3641" y="49763"/>
                  </a:lnTo>
                  <a:lnTo>
                    <a:pt x="3340" y="48921"/>
                  </a:lnTo>
                  <a:lnTo>
                    <a:pt x="3070" y="48078"/>
                  </a:lnTo>
                  <a:lnTo>
                    <a:pt x="2829" y="47236"/>
                  </a:lnTo>
                  <a:lnTo>
                    <a:pt x="2588" y="46394"/>
                  </a:lnTo>
                  <a:lnTo>
                    <a:pt x="2378" y="45521"/>
                  </a:lnTo>
                  <a:lnTo>
                    <a:pt x="2197" y="44649"/>
                  </a:lnTo>
                  <a:lnTo>
                    <a:pt x="2017" y="43776"/>
                  </a:lnTo>
                  <a:lnTo>
                    <a:pt x="1866" y="42874"/>
                  </a:lnTo>
                  <a:lnTo>
                    <a:pt x="1746" y="41971"/>
                  </a:lnTo>
                  <a:lnTo>
                    <a:pt x="1656" y="41068"/>
                  </a:lnTo>
                  <a:lnTo>
                    <a:pt x="1565" y="40166"/>
                  </a:lnTo>
                  <a:lnTo>
                    <a:pt x="1505" y="39263"/>
                  </a:lnTo>
                  <a:lnTo>
                    <a:pt x="1475" y="38331"/>
                  </a:lnTo>
                  <a:lnTo>
                    <a:pt x="1445" y="37398"/>
                  </a:lnTo>
                  <a:lnTo>
                    <a:pt x="1475" y="36495"/>
                  </a:lnTo>
                  <a:lnTo>
                    <a:pt x="1505" y="35563"/>
                  </a:lnTo>
                  <a:lnTo>
                    <a:pt x="1565" y="34660"/>
                  </a:lnTo>
                  <a:lnTo>
                    <a:pt x="1656" y="33727"/>
                  </a:lnTo>
                  <a:lnTo>
                    <a:pt x="1746" y="32825"/>
                  </a:lnTo>
                  <a:lnTo>
                    <a:pt x="1866" y="31952"/>
                  </a:lnTo>
                  <a:lnTo>
                    <a:pt x="2017" y="31050"/>
                  </a:lnTo>
                  <a:lnTo>
                    <a:pt x="2197" y="30177"/>
                  </a:lnTo>
                  <a:lnTo>
                    <a:pt x="2378" y="29305"/>
                  </a:lnTo>
                  <a:lnTo>
                    <a:pt x="2588" y="28432"/>
                  </a:lnTo>
                  <a:lnTo>
                    <a:pt x="2829" y="27590"/>
                  </a:lnTo>
                  <a:lnTo>
                    <a:pt x="3070" y="26717"/>
                  </a:lnTo>
                  <a:lnTo>
                    <a:pt x="3340" y="25905"/>
                  </a:lnTo>
                  <a:lnTo>
                    <a:pt x="3641" y="25063"/>
                  </a:lnTo>
                  <a:lnTo>
                    <a:pt x="3942" y="24250"/>
                  </a:lnTo>
                  <a:lnTo>
                    <a:pt x="4273" y="23438"/>
                  </a:lnTo>
                  <a:lnTo>
                    <a:pt x="4634" y="22626"/>
                  </a:lnTo>
                  <a:lnTo>
                    <a:pt x="4995" y="21843"/>
                  </a:lnTo>
                  <a:lnTo>
                    <a:pt x="5386" y="21061"/>
                  </a:lnTo>
                  <a:lnTo>
                    <a:pt x="5807" y="20279"/>
                  </a:lnTo>
                  <a:lnTo>
                    <a:pt x="6229" y="19527"/>
                  </a:lnTo>
                  <a:lnTo>
                    <a:pt x="6680" y="18775"/>
                  </a:lnTo>
                  <a:lnTo>
                    <a:pt x="7131" y="18052"/>
                  </a:lnTo>
                  <a:lnTo>
                    <a:pt x="7613" y="17330"/>
                  </a:lnTo>
                  <a:lnTo>
                    <a:pt x="8094" y="16608"/>
                  </a:lnTo>
                  <a:lnTo>
                    <a:pt x="8605" y="15916"/>
                  </a:lnTo>
                  <a:lnTo>
                    <a:pt x="9147" y="15224"/>
                  </a:lnTo>
                  <a:lnTo>
                    <a:pt x="9689" y="14562"/>
                  </a:lnTo>
                  <a:lnTo>
                    <a:pt x="10230" y="13901"/>
                  </a:lnTo>
                  <a:lnTo>
                    <a:pt x="10802" y="13239"/>
                  </a:lnTo>
                  <a:lnTo>
                    <a:pt x="11403" y="12607"/>
                  </a:lnTo>
                  <a:lnTo>
                    <a:pt x="12005" y="12005"/>
                  </a:lnTo>
                  <a:lnTo>
                    <a:pt x="12607" y="11403"/>
                  </a:lnTo>
                  <a:lnTo>
                    <a:pt x="13239" y="10802"/>
                  </a:lnTo>
                  <a:lnTo>
                    <a:pt x="13901" y="10230"/>
                  </a:lnTo>
                  <a:lnTo>
                    <a:pt x="14563" y="9689"/>
                  </a:lnTo>
                  <a:lnTo>
                    <a:pt x="15224" y="9147"/>
                  </a:lnTo>
                  <a:lnTo>
                    <a:pt x="15916" y="8605"/>
                  </a:lnTo>
                  <a:lnTo>
                    <a:pt x="16608" y="8094"/>
                  </a:lnTo>
                  <a:lnTo>
                    <a:pt x="17330" y="7613"/>
                  </a:lnTo>
                  <a:lnTo>
                    <a:pt x="18053" y="7131"/>
                  </a:lnTo>
                  <a:lnTo>
                    <a:pt x="18775" y="6680"/>
                  </a:lnTo>
                  <a:lnTo>
                    <a:pt x="19527" y="6229"/>
                  </a:lnTo>
                  <a:lnTo>
                    <a:pt x="20279" y="5807"/>
                  </a:lnTo>
                  <a:lnTo>
                    <a:pt x="21061" y="5386"/>
                  </a:lnTo>
                  <a:lnTo>
                    <a:pt x="21843" y="4995"/>
                  </a:lnTo>
                  <a:lnTo>
                    <a:pt x="22626" y="4634"/>
                  </a:lnTo>
                  <a:lnTo>
                    <a:pt x="23438" y="4273"/>
                  </a:lnTo>
                  <a:lnTo>
                    <a:pt x="24250" y="3942"/>
                  </a:lnTo>
                  <a:lnTo>
                    <a:pt x="25063" y="3641"/>
                  </a:lnTo>
                  <a:lnTo>
                    <a:pt x="25905" y="3340"/>
                  </a:lnTo>
                  <a:lnTo>
                    <a:pt x="26717" y="3070"/>
                  </a:lnTo>
                  <a:lnTo>
                    <a:pt x="27590" y="2829"/>
                  </a:lnTo>
                  <a:lnTo>
                    <a:pt x="28432" y="2588"/>
                  </a:lnTo>
                  <a:lnTo>
                    <a:pt x="29305" y="2378"/>
                  </a:lnTo>
                  <a:lnTo>
                    <a:pt x="30177" y="2197"/>
                  </a:lnTo>
                  <a:lnTo>
                    <a:pt x="31050" y="2017"/>
                  </a:lnTo>
                  <a:lnTo>
                    <a:pt x="31952" y="1866"/>
                  </a:lnTo>
                  <a:lnTo>
                    <a:pt x="32825" y="1746"/>
                  </a:lnTo>
                  <a:lnTo>
                    <a:pt x="33727" y="1656"/>
                  </a:lnTo>
                  <a:lnTo>
                    <a:pt x="34660" y="1565"/>
                  </a:lnTo>
                  <a:lnTo>
                    <a:pt x="35563" y="1505"/>
                  </a:lnTo>
                  <a:lnTo>
                    <a:pt x="36495" y="1475"/>
                  </a:lnTo>
                  <a:lnTo>
                    <a:pt x="37398" y="1445"/>
                  </a:lnTo>
                  <a:close/>
                  <a:moveTo>
                    <a:pt x="36435" y="1"/>
                  </a:moveTo>
                  <a:lnTo>
                    <a:pt x="35502" y="31"/>
                  </a:lnTo>
                  <a:lnTo>
                    <a:pt x="34540" y="91"/>
                  </a:lnTo>
                  <a:lnTo>
                    <a:pt x="33577" y="181"/>
                  </a:lnTo>
                  <a:lnTo>
                    <a:pt x="32644" y="302"/>
                  </a:lnTo>
                  <a:lnTo>
                    <a:pt x="31712" y="422"/>
                  </a:lnTo>
                  <a:lnTo>
                    <a:pt x="30809" y="572"/>
                  </a:lnTo>
                  <a:lnTo>
                    <a:pt x="29876" y="753"/>
                  </a:lnTo>
                  <a:lnTo>
                    <a:pt x="28974" y="964"/>
                  </a:lnTo>
                  <a:lnTo>
                    <a:pt x="28071" y="1174"/>
                  </a:lnTo>
                  <a:lnTo>
                    <a:pt x="27169" y="1415"/>
                  </a:lnTo>
                  <a:lnTo>
                    <a:pt x="26296" y="1686"/>
                  </a:lnTo>
                  <a:lnTo>
                    <a:pt x="25424" y="1956"/>
                  </a:lnTo>
                  <a:lnTo>
                    <a:pt x="24551" y="2257"/>
                  </a:lnTo>
                  <a:lnTo>
                    <a:pt x="23709" y="2588"/>
                  </a:lnTo>
                  <a:lnTo>
                    <a:pt x="22866" y="2949"/>
                  </a:lnTo>
                  <a:lnTo>
                    <a:pt x="22024" y="3310"/>
                  </a:lnTo>
                  <a:lnTo>
                    <a:pt x="21212" y="3701"/>
                  </a:lnTo>
                  <a:lnTo>
                    <a:pt x="20399" y="4092"/>
                  </a:lnTo>
                  <a:lnTo>
                    <a:pt x="19587" y="4514"/>
                  </a:lnTo>
                  <a:lnTo>
                    <a:pt x="18805" y="4965"/>
                  </a:lnTo>
                  <a:lnTo>
                    <a:pt x="18022" y="5416"/>
                  </a:lnTo>
                  <a:lnTo>
                    <a:pt x="17270" y="5898"/>
                  </a:lnTo>
                  <a:lnTo>
                    <a:pt x="16518" y="6409"/>
                  </a:lnTo>
                  <a:lnTo>
                    <a:pt x="15766" y="6921"/>
                  </a:lnTo>
                  <a:lnTo>
                    <a:pt x="15044" y="7432"/>
                  </a:lnTo>
                  <a:lnTo>
                    <a:pt x="14322" y="7974"/>
                  </a:lnTo>
                  <a:lnTo>
                    <a:pt x="13630" y="8545"/>
                  </a:lnTo>
                  <a:lnTo>
                    <a:pt x="12938" y="9117"/>
                  </a:lnTo>
                  <a:lnTo>
                    <a:pt x="12276" y="9719"/>
                  </a:lnTo>
                  <a:lnTo>
                    <a:pt x="11614" y="10350"/>
                  </a:lnTo>
                  <a:lnTo>
                    <a:pt x="10952" y="10952"/>
                  </a:lnTo>
                  <a:lnTo>
                    <a:pt x="10350" y="11614"/>
                  </a:lnTo>
                  <a:lnTo>
                    <a:pt x="9719" y="12276"/>
                  </a:lnTo>
                  <a:lnTo>
                    <a:pt x="9117" y="12938"/>
                  </a:lnTo>
                  <a:lnTo>
                    <a:pt x="8545" y="13630"/>
                  </a:lnTo>
                  <a:lnTo>
                    <a:pt x="7974" y="14322"/>
                  </a:lnTo>
                  <a:lnTo>
                    <a:pt x="7432" y="15044"/>
                  </a:lnTo>
                  <a:lnTo>
                    <a:pt x="6921" y="15766"/>
                  </a:lnTo>
                  <a:lnTo>
                    <a:pt x="6409" y="16518"/>
                  </a:lnTo>
                  <a:lnTo>
                    <a:pt x="5898" y="17270"/>
                  </a:lnTo>
                  <a:lnTo>
                    <a:pt x="5416" y="18022"/>
                  </a:lnTo>
                  <a:lnTo>
                    <a:pt x="4965" y="18805"/>
                  </a:lnTo>
                  <a:lnTo>
                    <a:pt x="4514" y="19587"/>
                  </a:lnTo>
                  <a:lnTo>
                    <a:pt x="4093" y="20399"/>
                  </a:lnTo>
                  <a:lnTo>
                    <a:pt x="3701" y="21211"/>
                  </a:lnTo>
                  <a:lnTo>
                    <a:pt x="3310" y="22024"/>
                  </a:lnTo>
                  <a:lnTo>
                    <a:pt x="2949" y="22866"/>
                  </a:lnTo>
                  <a:lnTo>
                    <a:pt x="2588" y="23709"/>
                  </a:lnTo>
                  <a:lnTo>
                    <a:pt x="2257" y="24551"/>
                  </a:lnTo>
                  <a:lnTo>
                    <a:pt x="1956" y="25424"/>
                  </a:lnTo>
                  <a:lnTo>
                    <a:pt x="1686" y="26296"/>
                  </a:lnTo>
                  <a:lnTo>
                    <a:pt x="1415" y="27169"/>
                  </a:lnTo>
                  <a:lnTo>
                    <a:pt x="1174" y="28071"/>
                  </a:lnTo>
                  <a:lnTo>
                    <a:pt x="964" y="28974"/>
                  </a:lnTo>
                  <a:lnTo>
                    <a:pt x="753" y="29876"/>
                  </a:lnTo>
                  <a:lnTo>
                    <a:pt x="572" y="30809"/>
                  </a:lnTo>
                  <a:lnTo>
                    <a:pt x="422" y="31712"/>
                  </a:lnTo>
                  <a:lnTo>
                    <a:pt x="302" y="32644"/>
                  </a:lnTo>
                  <a:lnTo>
                    <a:pt x="181" y="33577"/>
                  </a:lnTo>
                  <a:lnTo>
                    <a:pt x="91" y="34540"/>
                  </a:lnTo>
                  <a:lnTo>
                    <a:pt x="31" y="35502"/>
                  </a:lnTo>
                  <a:lnTo>
                    <a:pt x="1" y="36435"/>
                  </a:lnTo>
                  <a:lnTo>
                    <a:pt x="1" y="37398"/>
                  </a:lnTo>
                  <a:lnTo>
                    <a:pt x="1" y="38361"/>
                  </a:lnTo>
                  <a:lnTo>
                    <a:pt x="31" y="39323"/>
                  </a:lnTo>
                  <a:lnTo>
                    <a:pt x="91" y="40286"/>
                  </a:lnTo>
                  <a:lnTo>
                    <a:pt x="181" y="41219"/>
                  </a:lnTo>
                  <a:lnTo>
                    <a:pt x="302" y="42182"/>
                  </a:lnTo>
                  <a:lnTo>
                    <a:pt x="422" y="43114"/>
                  </a:lnTo>
                  <a:lnTo>
                    <a:pt x="572" y="44017"/>
                  </a:lnTo>
                  <a:lnTo>
                    <a:pt x="753" y="44949"/>
                  </a:lnTo>
                  <a:lnTo>
                    <a:pt x="964" y="45852"/>
                  </a:lnTo>
                  <a:lnTo>
                    <a:pt x="1174" y="46755"/>
                  </a:lnTo>
                  <a:lnTo>
                    <a:pt x="1415" y="47627"/>
                  </a:lnTo>
                  <a:lnTo>
                    <a:pt x="1686" y="48530"/>
                  </a:lnTo>
                  <a:lnTo>
                    <a:pt x="1956" y="49402"/>
                  </a:lnTo>
                  <a:lnTo>
                    <a:pt x="2257" y="50275"/>
                  </a:lnTo>
                  <a:lnTo>
                    <a:pt x="2588" y="51117"/>
                  </a:lnTo>
                  <a:lnTo>
                    <a:pt x="2949" y="51960"/>
                  </a:lnTo>
                  <a:lnTo>
                    <a:pt x="3310" y="52802"/>
                  </a:lnTo>
                  <a:lnTo>
                    <a:pt x="3701" y="53614"/>
                  </a:lnTo>
                  <a:lnTo>
                    <a:pt x="4093" y="54427"/>
                  </a:lnTo>
                  <a:lnTo>
                    <a:pt x="4514" y="55239"/>
                  </a:lnTo>
                  <a:lnTo>
                    <a:pt x="4965" y="56021"/>
                  </a:lnTo>
                  <a:lnTo>
                    <a:pt x="5416" y="56803"/>
                  </a:lnTo>
                  <a:lnTo>
                    <a:pt x="5898" y="57556"/>
                  </a:lnTo>
                  <a:lnTo>
                    <a:pt x="6409" y="58308"/>
                  </a:lnTo>
                  <a:lnTo>
                    <a:pt x="6921" y="59060"/>
                  </a:lnTo>
                  <a:lnTo>
                    <a:pt x="7432" y="59782"/>
                  </a:lnTo>
                  <a:lnTo>
                    <a:pt x="7974" y="60504"/>
                  </a:lnTo>
                  <a:lnTo>
                    <a:pt x="8545" y="61196"/>
                  </a:lnTo>
                  <a:lnTo>
                    <a:pt x="9117" y="61888"/>
                  </a:lnTo>
                  <a:lnTo>
                    <a:pt x="9719" y="62550"/>
                  </a:lnTo>
                  <a:lnTo>
                    <a:pt x="10350" y="63212"/>
                  </a:lnTo>
                  <a:lnTo>
                    <a:pt x="10952" y="63844"/>
                  </a:lnTo>
                  <a:lnTo>
                    <a:pt x="11614" y="64475"/>
                  </a:lnTo>
                  <a:lnTo>
                    <a:pt x="12276" y="65107"/>
                  </a:lnTo>
                  <a:lnTo>
                    <a:pt x="12938" y="65679"/>
                  </a:lnTo>
                  <a:lnTo>
                    <a:pt x="13630" y="66281"/>
                  </a:lnTo>
                  <a:lnTo>
                    <a:pt x="14322" y="66822"/>
                  </a:lnTo>
                  <a:lnTo>
                    <a:pt x="15044" y="67394"/>
                  </a:lnTo>
                  <a:lnTo>
                    <a:pt x="15766" y="67905"/>
                  </a:lnTo>
                  <a:lnTo>
                    <a:pt x="16518" y="68417"/>
                  </a:lnTo>
                  <a:lnTo>
                    <a:pt x="17270" y="68928"/>
                  </a:lnTo>
                  <a:lnTo>
                    <a:pt x="18022" y="69410"/>
                  </a:lnTo>
                  <a:lnTo>
                    <a:pt x="18805" y="69861"/>
                  </a:lnTo>
                  <a:lnTo>
                    <a:pt x="19587" y="70312"/>
                  </a:lnTo>
                  <a:lnTo>
                    <a:pt x="20399" y="70733"/>
                  </a:lnTo>
                  <a:lnTo>
                    <a:pt x="21212" y="71124"/>
                  </a:lnTo>
                  <a:lnTo>
                    <a:pt x="22024" y="71516"/>
                  </a:lnTo>
                  <a:lnTo>
                    <a:pt x="22866" y="71877"/>
                  </a:lnTo>
                  <a:lnTo>
                    <a:pt x="23709" y="72238"/>
                  </a:lnTo>
                  <a:lnTo>
                    <a:pt x="24551" y="72538"/>
                  </a:lnTo>
                  <a:lnTo>
                    <a:pt x="25424" y="72869"/>
                  </a:lnTo>
                  <a:lnTo>
                    <a:pt x="26296" y="73140"/>
                  </a:lnTo>
                  <a:lnTo>
                    <a:pt x="27169" y="73411"/>
                  </a:lnTo>
                  <a:lnTo>
                    <a:pt x="28071" y="73652"/>
                  </a:lnTo>
                  <a:lnTo>
                    <a:pt x="28974" y="73862"/>
                  </a:lnTo>
                  <a:lnTo>
                    <a:pt x="29876" y="74073"/>
                  </a:lnTo>
                  <a:lnTo>
                    <a:pt x="30809" y="74253"/>
                  </a:lnTo>
                  <a:lnTo>
                    <a:pt x="31712" y="74404"/>
                  </a:lnTo>
                  <a:lnTo>
                    <a:pt x="32644" y="74524"/>
                  </a:lnTo>
                  <a:lnTo>
                    <a:pt x="33577" y="74644"/>
                  </a:lnTo>
                  <a:lnTo>
                    <a:pt x="34540" y="74705"/>
                  </a:lnTo>
                  <a:lnTo>
                    <a:pt x="35502" y="74765"/>
                  </a:lnTo>
                  <a:lnTo>
                    <a:pt x="36435" y="74825"/>
                  </a:lnTo>
                  <a:lnTo>
                    <a:pt x="38361" y="74825"/>
                  </a:lnTo>
                  <a:lnTo>
                    <a:pt x="39323" y="74765"/>
                  </a:lnTo>
                  <a:lnTo>
                    <a:pt x="40286" y="74705"/>
                  </a:lnTo>
                  <a:lnTo>
                    <a:pt x="41219" y="74644"/>
                  </a:lnTo>
                  <a:lnTo>
                    <a:pt x="42182" y="74524"/>
                  </a:lnTo>
                  <a:lnTo>
                    <a:pt x="43114" y="74404"/>
                  </a:lnTo>
                  <a:lnTo>
                    <a:pt x="44017" y="74253"/>
                  </a:lnTo>
                  <a:lnTo>
                    <a:pt x="44949" y="74073"/>
                  </a:lnTo>
                  <a:lnTo>
                    <a:pt x="45852" y="73862"/>
                  </a:lnTo>
                  <a:lnTo>
                    <a:pt x="46755" y="73652"/>
                  </a:lnTo>
                  <a:lnTo>
                    <a:pt x="47627" y="73411"/>
                  </a:lnTo>
                  <a:lnTo>
                    <a:pt x="48530" y="73140"/>
                  </a:lnTo>
                  <a:lnTo>
                    <a:pt x="49402" y="72869"/>
                  </a:lnTo>
                  <a:lnTo>
                    <a:pt x="50275" y="72538"/>
                  </a:lnTo>
                  <a:lnTo>
                    <a:pt x="51117" y="72238"/>
                  </a:lnTo>
                  <a:lnTo>
                    <a:pt x="51960" y="71877"/>
                  </a:lnTo>
                  <a:lnTo>
                    <a:pt x="52802" y="71516"/>
                  </a:lnTo>
                  <a:lnTo>
                    <a:pt x="53614" y="71124"/>
                  </a:lnTo>
                  <a:lnTo>
                    <a:pt x="54427" y="70733"/>
                  </a:lnTo>
                  <a:lnTo>
                    <a:pt x="55239" y="70312"/>
                  </a:lnTo>
                  <a:lnTo>
                    <a:pt x="56021" y="69861"/>
                  </a:lnTo>
                  <a:lnTo>
                    <a:pt x="56803" y="69410"/>
                  </a:lnTo>
                  <a:lnTo>
                    <a:pt x="57556" y="68928"/>
                  </a:lnTo>
                  <a:lnTo>
                    <a:pt x="58308" y="68417"/>
                  </a:lnTo>
                  <a:lnTo>
                    <a:pt x="59060" y="67905"/>
                  </a:lnTo>
                  <a:lnTo>
                    <a:pt x="59782" y="67394"/>
                  </a:lnTo>
                  <a:lnTo>
                    <a:pt x="60504" y="66822"/>
                  </a:lnTo>
                  <a:lnTo>
                    <a:pt x="61196" y="66281"/>
                  </a:lnTo>
                  <a:lnTo>
                    <a:pt x="61888" y="65679"/>
                  </a:lnTo>
                  <a:lnTo>
                    <a:pt x="62550" y="65107"/>
                  </a:lnTo>
                  <a:lnTo>
                    <a:pt x="63212" y="64475"/>
                  </a:lnTo>
                  <a:lnTo>
                    <a:pt x="63844" y="63844"/>
                  </a:lnTo>
                  <a:lnTo>
                    <a:pt x="64475" y="63212"/>
                  </a:lnTo>
                  <a:lnTo>
                    <a:pt x="65107" y="62550"/>
                  </a:lnTo>
                  <a:lnTo>
                    <a:pt x="65679" y="61888"/>
                  </a:lnTo>
                  <a:lnTo>
                    <a:pt x="66281" y="61196"/>
                  </a:lnTo>
                  <a:lnTo>
                    <a:pt x="66822" y="60504"/>
                  </a:lnTo>
                  <a:lnTo>
                    <a:pt x="67394" y="59782"/>
                  </a:lnTo>
                  <a:lnTo>
                    <a:pt x="67905" y="59060"/>
                  </a:lnTo>
                  <a:lnTo>
                    <a:pt x="68417" y="58308"/>
                  </a:lnTo>
                  <a:lnTo>
                    <a:pt x="68928" y="57556"/>
                  </a:lnTo>
                  <a:lnTo>
                    <a:pt x="69410" y="56803"/>
                  </a:lnTo>
                  <a:lnTo>
                    <a:pt x="69861" y="56021"/>
                  </a:lnTo>
                  <a:lnTo>
                    <a:pt x="70312" y="55239"/>
                  </a:lnTo>
                  <a:lnTo>
                    <a:pt x="70733" y="54427"/>
                  </a:lnTo>
                  <a:lnTo>
                    <a:pt x="71124" y="53614"/>
                  </a:lnTo>
                  <a:lnTo>
                    <a:pt x="71516" y="52802"/>
                  </a:lnTo>
                  <a:lnTo>
                    <a:pt x="71877" y="51960"/>
                  </a:lnTo>
                  <a:lnTo>
                    <a:pt x="72238" y="51117"/>
                  </a:lnTo>
                  <a:lnTo>
                    <a:pt x="72538" y="50275"/>
                  </a:lnTo>
                  <a:lnTo>
                    <a:pt x="72869" y="49402"/>
                  </a:lnTo>
                  <a:lnTo>
                    <a:pt x="73140" y="48530"/>
                  </a:lnTo>
                  <a:lnTo>
                    <a:pt x="73411" y="47627"/>
                  </a:lnTo>
                  <a:lnTo>
                    <a:pt x="73652" y="46755"/>
                  </a:lnTo>
                  <a:lnTo>
                    <a:pt x="73862" y="45852"/>
                  </a:lnTo>
                  <a:lnTo>
                    <a:pt x="74073" y="44949"/>
                  </a:lnTo>
                  <a:lnTo>
                    <a:pt x="74253" y="44017"/>
                  </a:lnTo>
                  <a:lnTo>
                    <a:pt x="74404" y="43114"/>
                  </a:lnTo>
                  <a:lnTo>
                    <a:pt x="74524" y="42182"/>
                  </a:lnTo>
                  <a:lnTo>
                    <a:pt x="74644" y="41219"/>
                  </a:lnTo>
                  <a:lnTo>
                    <a:pt x="74705" y="40286"/>
                  </a:lnTo>
                  <a:lnTo>
                    <a:pt x="74765" y="39323"/>
                  </a:lnTo>
                  <a:lnTo>
                    <a:pt x="74825" y="38361"/>
                  </a:lnTo>
                  <a:lnTo>
                    <a:pt x="74825" y="37398"/>
                  </a:lnTo>
                  <a:lnTo>
                    <a:pt x="74825" y="36435"/>
                  </a:lnTo>
                  <a:lnTo>
                    <a:pt x="74765" y="35502"/>
                  </a:lnTo>
                  <a:lnTo>
                    <a:pt x="74705" y="34540"/>
                  </a:lnTo>
                  <a:lnTo>
                    <a:pt x="74644" y="33577"/>
                  </a:lnTo>
                  <a:lnTo>
                    <a:pt x="74524" y="32644"/>
                  </a:lnTo>
                  <a:lnTo>
                    <a:pt x="74404" y="31712"/>
                  </a:lnTo>
                  <a:lnTo>
                    <a:pt x="74253" y="30809"/>
                  </a:lnTo>
                  <a:lnTo>
                    <a:pt x="74073" y="29876"/>
                  </a:lnTo>
                  <a:lnTo>
                    <a:pt x="73862" y="28974"/>
                  </a:lnTo>
                  <a:lnTo>
                    <a:pt x="73652" y="28071"/>
                  </a:lnTo>
                  <a:lnTo>
                    <a:pt x="73411" y="27169"/>
                  </a:lnTo>
                  <a:lnTo>
                    <a:pt x="73140" y="26296"/>
                  </a:lnTo>
                  <a:lnTo>
                    <a:pt x="72869" y="25424"/>
                  </a:lnTo>
                  <a:lnTo>
                    <a:pt x="72538" y="24551"/>
                  </a:lnTo>
                  <a:lnTo>
                    <a:pt x="72238" y="23709"/>
                  </a:lnTo>
                  <a:lnTo>
                    <a:pt x="71877" y="22866"/>
                  </a:lnTo>
                  <a:lnTo>
                    <a:pt x="71516" y="22024"/>
                  </a:lnTo>
                  <a:lnTo>
                    <a:pt x="71124" y="21211"/>
                  </a:lnTo>
                  <a:lnTo>
                    <a:pt x="70733" y="20399"/>
                  </a:lnTo>
                  <a:lnTo>
                    <a:pt x="70312" y="19587"/>
                  </a:lnTo>
                  <a:lnTo>
                    <a:pt x="69861" y="18805"/>
                  </a:lnTo>
                  <a:lnTo>
                    <a:pt x="69410" y="18022"/>
                  </a:lnTo>
                  <a:lnTo>
                    <a:pt x="68928" y="17270"/>
                  </a:lnTo>
                  <a:lnTo>
                    <a:pt x="68417" y="16518"/>
                  </a:lnTo>
                  <a:lnTo>
                    <a:pt x="67905" y="15766"/>
                  </a:lnTo>
                  <a:lnTo>
                    <a:pt x="67394" y="15044"/>
                  </a:lnTo>
                  <a:lnTo>
                    <a:pt x="66822" y="14322"/>
                  </a:lnTo>
                  <a:lnTo>
                    <a:pt x="66281" y="13630"/>
                  </a:lnTo>
                  <a:lnTo>
                    <a:pt x="65679" y="12938"/>
                  </a:lnTo>
                  <a:lnTo>
                    <a:pt x="65107" y="12276"/>
                  </a:lnTo>
                  <a:lnTo>
                    <a:pt x="64475" y="11614"/>
                  </a:lnTo>
                  <a:lnTo>
                    <a:pt x="63844" y="10952"/>
                  </a:lnTo>
                  <a:lnTo>
                    <a:pt x="63212" y="10350"/>
                  </a:lnTo>
                  <a:lnTo>
                    <a:pt x="62550" y="9719"/>
                  </a:lnTo>
                  <a:lnTo>
                    <a:pt x="61888" y="9117"/>
                  </a:lnTo>
                  <a:lnTo>
                    <a:pt x="61196" y="8545"/>
                  </a:lnTo>
                  <a:lnTo>
                    <a:pt x="60504" y="7974"/>
                  </a:lnTo>
                  <a:lnTo>
                    <a:pt x="59782" y="7432"/>
                  </a:lnTo>
                  <a:lnTo>
                    <a:pt x="59060" y="6921"/>
                  </a:lnTo>
                  <a:lnTo>
                    <a:pt x="58308" y="6409"/>
                  </a:lnTo>
                  <a:lnTo>
                    <a:pt x="57556" y="5898"/>
                  </a:lnTo>
                  <a:lnTo>
                    <a:pt x="56803" y="5416"/>
                  </a:lnTo>
                  <a:lnTo>
                    <a:pt x="56021" y="4965"/>
                  </a:lnTo>
                  <a:lnTo>
                    <a:pt x="55239" y="4514"/>
                  </a:lnTo>
                  <a:lnTo>
                    <a:pt x="54427" y="4092"/>
                  </a:lnTo>
                  <a:lnTo>
                    <a:pt x="53614" y="3701"/>
                  </a:lnTo>
                  <a:lnTo>
                    <a:pt x="52802" y="3310"/>
                  </a:lnTo>
                  <a:lnTo>
                    <a:pt x="51960" y="2949"/>
                  </a:lnTo>
                  <a:lnTo>
                    <a:pt x="51117" y="2588"/>
                  </a:lnTo>
                  <a:lnTo>
                    <a:pt x="50275" y="2257"/>
                  </a:lnTo>
                  <a:lnTo>
                    <a:pt x="49402" y="1956"/>
                  </a:lnTo>
                  <a:lnTo>
                    <a:pt x="48530" y="1686"/>
                  </a:lnTo>
                  <a:lnTo>
                    <a:pt x="47627" y="1415"/>
                  </a:lnTo>
                  <a:lnTo>
                    <a:pt x="46755" y="1174"/>
                  </a:lnTo>
                  <a:lnTo>
                    <a:pt x="45852" y="964"/>
                  </a:lnTo>
                  <a:lnTo>
                    <a:pt x="44949" y="753"/>
                  </a:lnTo>
                  <a:lnTo>
                    <a:pt x="44017" y="572"/>
                  </a:lnTo>
                  <a:lnTo>
                    <a:pt x="43114" y="422"/>
                  </a:lnTo>
                  <a:lnTo>
                    <a:pt x="42182" y="302"/>
                  </a:lnTo>
                  <a:lnTo>
                    <a:pt x="41219" y="181"/>
                  </a:lnTo>
                  <a:lnTo>
                    <a:pt x="40286" y="91"/>
                  </a:lnTo>
                  <a:lnTo>
                    <a:pt x="39323" y="31"/>
                  </a:lnTo>
                  <a:lnTo>
                    <a:pt x="38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5;p48">
              <a:extLst>
                <a:ext uri="{FF2B5EF4-FFF2-40B4-BE49-F238E27FC236}">
                  <a16:creationId xmlns:a16="http://schemas.microsoft.com/office/drawing/2014/main" id="{FBEB2E58-9662-1523-D7F2-11E789B7D7E0}"/>
                </a:ext>
              </a:extLst>
            </p:cNvPr>
            <p:cNvSpPr/>
            <p:nvPr/>
          </p:nvSpPr>
          <p:spPr>
            <a:xfrm>
              <a:off x="4454200" y="3745400"/>
              <a:ext cx="1592350" cy="1592350"/>
            </a:xfrm>
            <a:custGeom>
              <a:avLst/>
              <a:gdLst/>
              <a:ahLst/>
              <a:cxnLst/>
              <a:rect l="l" t="t" r="r" b="b"/>
              <a:pathLst>
                <a:path w="63694" h="63694" extrusionOk="0">
                  <a:moveTo>
                    <a:pt x="32614" y="1475"/>
                  </a:moveTo>
                  <a:lnTo>
                    <a:pt x="33396" y="1505"/>
                  </a:lnTo>
                  <a:lnTo>
                    <a:pt x="34179" y="1565"/>
                  </a:lnTo>
                  <a:lnTo>
                    <a:pt x="34961" y="1625"/>
                  </a:lnTo>
                  <a:lnTo>
                    <a:pt x="35713" y="1716"/>
                  </a:lnTo>
                  <a:lnTo>
                    <a:pt x="36465" y="1806"/>
                  </a:lnTo>
                  <a:lnTo>
                    <a:pt x="37217" y="1926"/>
                  </a:lnTo>
                  <a:lnTo>
                    <a:pt x="37969" y="2077"/>
                  </a:lnTo>
                  <a:lnTo>
                    <a:pt x="38692" y="2257"/>
                  </a:lnTo>
                  <a:lnTo>
                    <a:pt x="39414" y="2408"/>
                  </a:lnTo>
                  <a:lnTo>
                    <a:pt x="40166" y="2618"/>
                  </a:lnTo>
                  <a:lnTo>
                    <a:pt x="40858" y="2829"/>
                  </a:lnTo>
                  <a:lnTo>
                    <a:pt x="41580" y="3069"/>
                  </a:lnTo>
                  <a:lnTo>
                    <a:pt x="42272" y="3310"/>
                  </a:lnTo>
                  <a:lnTo>
                    <a:pt x="42964" y="3581"/>
                  </a:lnTo>
                  <a:lnTo>
                    <a:pt x="43656" y="3852"/>
                  </a:lnTo>
                  <a:lnTo>
                    <a:pt x="44348" y="4153"/>
                  </a:lnTo>
                  <a:lnTo>
                    <a:pt x="45010" y="4453"/>
                  </a:lnTo>
                  <a:lnTo>
                    <a:pt x="46303" y="5145"/>
                  </a:lnTo>
                  <a:lnTo>
                    <a:pt x="47597" y="5868"/>
                  </a:lnTo>
                  <a:lnTo>
                    <a:pt x="48831" y="6650"/>
                  </a:lnTo>
                  <a:lnTo>
                    <a:pt x="50004" y="7522"/>
                  </a:lnTo>
                  <a:lnTo>
                    <a:pt x="51147" y="8425"/>
                  </a:lnTo>
                  <a:lnTo>
                    <a:pt x="52260" y="9357"/>
                  </a:lnTo>
                  <a:lnTo>
                    <a:pt x="53313" y="10380"/>
                  </a:lnTo>
                  <a:lnTo>
                    <a:pt x="54336" y="11433"/>
                  </a:lnTo>
                  <a:lnTo>
                    <a:pt x="55269" y="12517"/>
                  </a:lnTo>
                  <a:lnTo>
                    <a:pt x="56172" y="13690"/>
                  </a:lnTo>
                  <a:lnTo>
                    <a:pt x="57044" y="14863"/>
                  </a:lnTo>
                  <a:lnTo>
                    <a:pt x="57826" y="16097"/>
                  </a:lnTo>
                  <a:lnTo>
                    <a:pt x="58548" y="17390"/>
                  </a:lnTo>
                  <a:lnTo>
                    <a:pt x="59210" y="18684"/>
                  </a:lnTo>
                  <a:lnTo>
                    <a:pt x="59842" y="20038"/>
                  </a:lnTo>
                  <a:lnTo>
                    <a:pt x="60113" y="20730"/>
                  </a:lnTo>
                  <a:lnTo>
                    <a:pt x="60384" y="21422"/>
                  </a:lnTo>
                  <a:lnTo>
                    <a:pt x="60624" y="22114"/>
                  </a:lnTo>
                  <a:lnTo>
                    <a:pt x="60865" y="22806"/>
                  </a:lnTo>
                  <a:lnTo>
                    <a:pt x="61076" y="23528"/>
                  </a:lnTo>
                  <a:lnTo>
                    <a:pt x="61256" y="24250"/>
                  </a:lnTo>
                  <a:lnTo>
                    <a:pt x="61437" y="25002"/>
                  </a:lnTo>
                  <a:lnTo>
                    <a:pt x="61617" y="25724"/>
                  </a:lnTo>
                  <a:lnTo>
                    <a:pt x="61737" y="26477"/>
                  </a:lnTo>
                  <a:lnTo>
                    <a:pt x="61888" y="27229"/>
                  </a:lnTo>
                  <a:lnTo>
                    <a:pt x="61978" y="27981"/>
                  </a:lnTo>
                  <a:lnTo>
                    <a:pt x="62068" y="28733"/>
                  </a:lnTo>
                  <a:lnTo>
                    <a:pt x="62129" y="29515"/>
                  </a:lnTo>
                  <a:lnTo>
                    <a:pt x="62189" y="30297"/>
                  </a:lnTo>
                  <a:lnTo>
                    <a:pt x="62219" y="31050"/>
                  </a:lnTo>
                  <a:lnTo>
                    <a:pt x="62219" y="31832"/>
                  </a:lnTo>
                  <a:lnTo>
                    <a:pt x="62219" y="32614"/>
                  </a:lnTo>
                  <a:lnTo>
                    <a:pt x="62189" y="33396"/>
                  </a:lnTo>
                  <a:lnTo>
                    <a:pt x="62129" y="34179"/>
                  </a:lnTo>
                  <a:lnTo>
                    <a:pt x="62068" y="34961"/>
                  </a:lnTo>
                  <a:lnTo>
                    <a:pt x="61978" y="35713"/>
                  </a:lnTo>
                  <a:lnTo>
                    <a:pt x="61888" y="36465"/>
                  </a:lnTo>
                  <a:lnTo>
                    <a:pt x="61737" y="37217"/>
                  </a:lnTo>
                  <a:lnTo>
                    <a:pt x="61617" y="37969"/>
                  </a:lnTo>
                  <a:lnTo>
                    <a:pt x="61437" y="38691"/>
                  </a:lnTo>
                  <a:lnTo>
                    <a:pt x="61256" y="39414"/>
                  </a:lnTo>
                  <a:lnTo>
                    <a:pt x="61076" y="40166"/>
                  </a:lnTo>
                  <a:lnTo>
                    <a:pt x="60865" y="40858"/>
                  </a:lnTo>
                  <a:lnTo>
                    <a:pt x="60624" y="41580"/>
                  </a:lnTo>
                  <a:lnTo>
                    <a:pt x="60384" y="42272"/>
                  </a:lnTo>
                  <a:lnTo>
                    <a:pt x="60113" y="42964"/>
                  </a:lnTo>
                  <a:lnTo>
                    <a:pt x="59842" y="43656"/>
                  </a:lnTo>
                  <a:lnTo>
                    <a:pt x="59210" y="45010"/>
                  </a:lnTo>
                  <a:lnTo>
                    <a:pt x="58548" y="46303"/>
                  </a:lnTo>
                  <a:lnTo>
                    <a:pt x="57826" y="47597"/>
                  </a:lnTo>
                  <a:lnTo>
                    <a:pt x="57044" y="48831"/>
                  </a:lnTo>
                  <a:lnTo>
                    <a:pt x="56172" y="50004"/>
                  </a:lnTo>
                  <a:lnTo>
                    <a:pt x="55269" y="51147"/>
                  </a:lnTo>
                  <a:lnTo>
                    <a:pt x="54336" y="52260"/>
                  </a:lnTo>
                  <a:lnTo>
                    <a:pt x="53313" y="53313"/>
                  </a:lnTo>
                  <a:lnTo>
                    <a:pt x="52260" y="54336"/>
                  </a:lnTo>
                  <a:lnTo>
                    <a:pt x="51147" y="55269"/>
                  </a:lnTo>
                  <a:lnTo>
                    <a:pt x="50004" y="56172"/>
                  </a:lnTo>
                  <a:lnTo>
                    <a:pt x="48831" y="57044"/>
                  </a:lnTo>
                  <a:lnTo>
                    <a:pt x="47597" y="57826"/>
                  </a:lnTo>
                  <a:lnTo>
                    <a:pt x="46303" y="58548"/>
                  </a:lnTo>
                  <a:lnTo>
                    <a:pt x="45010" y="59210"/>
                  </a:lnTo>
                  <a:lnTo>
                    <a:pt x="44348" y="59541"/>
                  </a:lnTo>
                  <a:lnTo>
                    <a:pt x="43656" y="59842"/>
                  </a:lnTo>
                  <a:lnTo>
                    <a:pt x="42964" y="60113"/>
                  </a:lnTo>
                  <a:lnTo>
                    <a:pt x="42272" y="60384"/>
                  </a:lnTo>
                  <a:lnTo>
                    <a:pt x="41580" y="60624"/>
                  </a:lnTo>
                  <a:lnTo>
                    <a:pt x="40858" y="60865"/>
                  </a:lnTo>
                  <a:lnTo>
                    <a:pt x="40166" y="61076"/>
                  </a:lnTo>
                  <a:lnTo>
                    <a:pt x="39414" y="61256"/>
                  </a:lnTo>
                  <a:lnTo>
                    <a:pt x="38692" y="61437"/>
                  </a:lnTo>
                  <a:lnTo>
                    <a:pt x="37969" y="61617"/>
                  </a:lnTo>
                  <a:lnTo>
                    <a:pt x="37217" y="61737"/>
                  </a:lnTo>
                  <a:lnTo>
                    <a:pt x="36465" y="61888"/>
                  </a:lnTo>
                  <a:lnTo>
                    <a:pt x="35713" y="61978"/>
                  </a:lnTo>
                  <a:lnTo>
                    <a:pt x="34961" y="62068"/>
                  </a:lnTo>
                  <a:lnTo>
                    <a:pt x="34179" y="62129"/>
                  </a:lnTo>
                  <a:lnTo>
                    <a:pt x="33396" y="62189"/>
                  </a:lnTo>
                  <a:lnTo>
                    <a:pt x="32614" y="62219"/>
                  </a:lnTo>
                  <a:lnTo>
                    <a:pt x="31050" y="62219"/>
                  </a:lnTo>
                  <a:lnTo>
                    <a:pt x="30297" y="62189"/>
                  </a:lnTo>
                  <a:lnTo>
                    <a:pt x="29515" y="62129"/>
                  </a:lnTo>
                  <a:lnTo>
                    <a:pt x="28733" y="62068"/>
                  </a:lnTo>
                  <a:lnTo>
                    <a:pt x="27981" y="61978"/>
                  </a:lnTo>
                  <a:lnTo>
                    <a:pt x="27229" y="61888"/>
                  </a:lnTo>
                  <a:lnTo>
                    <a:pt x="26477" y="61737"/>
                  </a:lnTo>
                  <a:lnTo>
                    <a:pt x="25724" y="61617"/>
                  </a:lnTo>
                  <a:lnTo>
                    <a:pt x="25002" y="61437"/>
                  </a:lnTo>
                  <a:lnTo>
                    <a:pt x="24250" y="61256"/>
                  </a:lnTo>
                  <a:lnTo>
                    <a:pt x="23528" y="61076"/>
                  </a:lnTo>
                  <a:lnTo>
                    <a:pt x="22806" y="60865"/>
                  </a:lnTo>
                  <a:lnTo>
                    <a:pt x="22114" y="60624"/>
                  </a:lnTo>
                  <a:lnTo>
                    <a:pt x="21422" y="60384"/>
                  </a:lnTo>
                  <a:lnTo>
                    <a:pt x="20730" y="60113"/>
                  </a:lnTo>
                  <a:lnTo>
                    <a:pt x="20038" y="59842"/>
                  </a:lnTo>
                  <a:lnTo>
                    <a:pt x="19346" y="59541"/>
                  </a:lnTo>
                  <a:lnTo>
                    <a:pt x="18684" y="59210"/>
                  </a:lnTo>
                  <a:lnTo>
                    <a:pt x="17360" y="58548"/>
                  </a:lnTo>
                  <a:lnTo>
                    <a:pt x="16097" y="57826"/>
                  </a:lnTo>
                  <a:lnTo>
                    <a:pt x="14863" y="57044"/>
                  </a:lnTo>
                  <a:lnTo>
                    <a:pt x="13690" y="56172"/>
                  </a:lnTo>
                  <a:lnTo>
                    <a:pt x="12517" y="55269"/>
                  </a:lnTo>
                  <a:lnTo>
                    <a:pt x="11433" y="54336"/>
                  </a:lnTo>
                  <a:lnTo>
                    <a:pt x="10380" y="53313"/>
                  </a:lnTo>
                  <a:lnTo>
                    <a:pt x="9358" y="52260"/>
                  </a:lnTo>
                  <a:lnTo>
                    <a:pt x="8425" y="51147"/>
                  </a:lnTo>
                  <a:lnTo>
                    <a:pt x="7522" y="50004"/>
                  </a:lnTo>
                  <a:lnTo>
                    <a:pt x="6650" y="48831"/>
                  </a:lnTo>
                  <a:lnTo>
                    <a:pt x="5868" y="47597"/>
                  </a:lnTo>
                  <a:lnTo>
                    <a:pt x="5145" y="46303"/>
                  </a:lnTo>
                  <a:lnTo>
                    <a:pt x="4454" y="45010"/>
                  </a:lnTo>
                  <a:lnTo>
                    <a:pt x="4153" y="44348"/>
                  </a:lnTo>
                  <a:lnTo>
                    <a:pt x="3852" y="43656"/>
                  </a:lnTo>
                  <a:lnTo>
                    <a:pt x="3581" y="42964"/>
                  </a:lnTo>
                  <a:lnTo>
                    <a:pt x="3310" y="42272"/>
                  </a:lnTo>
                  <a:lnTo>
                    <a:pt x="3070" y="41580"/>
                  </a:lnTo>
                  <a:lnTo>
                    <a:pt x="2829" y="40858"/>
                  </a:lnTo>
                  <a:lnTo>
                    <a:pt x="2618" y="40166"/>
                  </a:lnTo>
                  <a:lnTo>
                    <a:pt x="2408" y="39414"/>
                  </a:lnTo>
                  <a:lnTo>
                    <a:pt x="2257" y="38691"/>
                  </a:lnTo>
                  <a:lnTo>
                    <a:pt x="2077" y="37969"/>
                  </a:lnTo>
                  <a:lnTo>
                    <a:pt x="1926" y="37217"/>
                  </a:lnTo>
                  <a:lnTo>
                    <a:pt x="1806" y="36465"/>
                  </a:lnTo>
                  <a:lnTo>
                    <a:pt x="1716" y="35713"/>
                  </a:lnTo>
                  <a:lnTo>
                    <a:pt x="1625" y="34961"/>
                  </a:lnTo>
                  <a:lnTo>
                    <a:pt x="1565" y="34179"/>
                  </a:lnTo>
                  <a:lnTo>
                    <a:pt x="1505" y="33396"/>
                  </a:lnTo>
                  <a:lnTo>
                    <a:pt x="1475" y="32614"/>
                  </a:lnTo>
                  <a:lnTo>
                    <a:pt x="1475" y="31832"/>
                  </a:lnTo>
                  <a:lnTo>
                    <a:pt x="1475" y="31050"/>
                  </a:lnTo>
                  <a:lnTo>
                    <a:pt x="1505" y="30297"/>
                  </a:lnTo>
                  <a:lnTo>
                    <a:pt x="1565" y="29515"/>
                  </a:lnTo>
                  <a:lnTo>
                    <a:pt x="1625" y="28733"/>
                  </a:lnTo>
                  <a:lnTo>
                    <a:pt x="1716" y="27981"/>
                  </a:lnTo>
                  <a:lnTo>
                    <a:pt x="1806" y="27229"/>
                  </a:lnTo>
                  <a:lnTo>
                    <a:pt x="1926" y="26477"/>
                  </a:lnTo>
                  <a:lnTo>
                    <a:pt x="2077" y="25724"/>
                  </a:lnTo>
                  <a:lnTo>
                    <a:pt x="2257" y="25002"/>
                  </a:lnTo>
                  <a:lnTo>
                    <a:pt x="2408" y="24250"/>
                  </a:lnTo>
                  <a:lnTo>
                    <a:pt x="2618" y="23528"/>
                  </a:lnTo>
                  <a:lnTo>
                    <a:pt x="2829" y="22806"/>
                  </a:lnTo>
                  <a:lnTo>
                    <a:pt x="3070" y="22114"/>
                  </a:lnTo>
                  <a:lnTo>
                    <a:pt x="3310" y="21422"/>
                  </a:lnTo>
                  <a:lnTo>
                    <a:pt x="3581" y="20730"/>
                  </a:lnTo>
                  <a:lnTo>
                    <a:pt x="3852" y="20038"/>
                  </a:lnTo>
                  <a:lnTo>
                    <a:pt x="4153" y="19346"/>
                  </a:lnTo>
                  <a:lnTo>
                    <a:pt x="4454" y="18684"/>
                  </a:lnTo>
                  <a:lnTo>
                    <a:pt x="5145" y="17390"/>
                  </a:lnTo>
                  <a:lnTo>
                    <a:pt x="5868" y="16097"/>
                  </a:lnTo>
                  <a:lnTo>
                    <a:pt x="6650" y="14863"/>
                  </a:lnTo>
                  <a:lnTo>
                    <a:pt x="7522" y="13690"/>
                  </a:lnTo>
                  <a:lnTo>
                    <a:pt x="8425" y="12517"/>
                  </a:lnTo>
                  <a:lnTo>
                    <a:pt x="9358" y="11433"/>
                  </a:lnTo>
                  <a:lnTo>
                    <a:pt x="10380" y="10380"/>
                  </a:lnTo>
                  <a:lnTo>
                    <a:pt x="11433" y="9357"/>
                  </a:lnTo>
                  <a:lnTo>
                    <a:pt x="12517" y="8425"/>
                  </a:lnTo>
                  <a:lnTo>
                    <a:pt x="13690" y="7522"/>
                  </a:lnTo>
                  <a:lnTo>
                    <a:pt x="14863" y="6650"/>
                  </a:lnTo>
                  <a:lnTo>
                    <a:pt x="16097" y="5868"/>
                  </a:lnTo>
                  <a:lnTo>
                    <a:pt x="17360" y="5145"/>
                  </a:lnTo>
                  <a:lnTo>
                    <a:pt x="18684" y="4453"/>
                  </a:lnTo>
                  <a:lnTo>
                    <a:pt x="19346" y="4153"/>
                  </a:lnTo>
                  <a:lnTo>
                    <a:pt x="20038" y="3852"/>
                  </a:lnTo>
                  <a:lnTo>
                    <a:pt x="20730" y="3581"/>
                  </a:lnTo>
                  <a:lnTo>
                    <a:pt x="21422" y="3310"/>
                  </a:lnTo>
                  <a:lnTo>
                    <a:pt x="22114" y="3069"/>
                  </a:lnTo>
                  <a:lnTo>
                    <a:pt x="22806" y="2829"/>
                  </a:lnTo>
                  <a:lnTo>
                    <a:pt x="23528" y="2618"/>
                  </a:lnTo>
                  <a:lnTo>
                    <a:pt x="24250" y="2408"/>
                  </a:lnTo>
                  <a:lnTo>
                    <a:pt x="25002" y="2257"/>
                  </a:lnTo>
                  <a:lnTo>
                    <a:pt x="25724" y="2077"/>
                  </a:lnTo>
                  <a:lnTo>
                    <a:pt x="26477" y="1926"/>
                  </a:lnTo>
                  <a:lnTo>
                    <a:pt x="27229" y="1806"/>
                  </a:lnTo>
                  <a:lnTo>
                    <a:pt x="27981" y="1716"/>
                  </a:lnTo>
                  <a:lnTo>
                    <a:pt x="28733" y="1625"/>
                  </a:lnTo>
                  <a:lnTo>
                    <a:pt x="29515" y="1565"/>
                  </a:lnTo>
                  <a:lnTo>
                    <a:pt x="30297" y="1505"/>
                  </a:lnTo>
                  <a:lnTo>
                    <a:pt x="31050" y="1475"/>
                  </a:lnTo>
                  <a:close/>
                  <a:moveTo>
                    <a:pt x="31020" y="1"/>
                  </a:moveTo>
                  <a:lnTo>
                    <a:pt x="30207" y="31"/>
                  </a:lnTo>
                  <a:lnTo>
                    <a:pt x="29395" y="91"/>
                  </a:lnTo>
                  <a:lnTo>
                    <a:pt x="28583" y="181"/>
                  </a:lnTo>
                  <a:lnTo>
                    <a:pt x="27800" y="271"/>
                  </a:lnTo>
                  <a:lnTo>
                    <a:pt x="26988" y="362"/>
                  </a:lnTo>
                  <a:lnTo>
                    <a:pt x="26206" y="512"/>
                  </a:lnTo>
                  <a:lnTo>
                    <a:pt x="25424" y="663"/>
                  </a:lnTo>
                  <a:lnTo>
                    <a:pt x="24671" y="813"/>
                  </a:lnTo>
                  <a:lnTo>
                    <a:pt x="23889" y="994"/>
                  </a:lnTo>
                  <a:lnTo>
                    <a:pt x="23137" y="1204"/>
                  </a:lnTo>
                  <a:lnTo>
                    <a:pt x="22385" y="1445"/>
                  </a:lnTo>
                  <a:lnTo>
                    <a:pt x="21633" y="1686"/>
                  </a:lnTo>
                  <a:lnTo>
                    <a:pt x="20911" y="1926"/>
                  </a:lnTo>
                  <a:lnTo>
                    <a:pt x="20189" y="2227"/>
                  </a:lnTo>
                  <a:lnTo>
                    <a:pt x="19466" y="2498"/>
                  </a:lnTo>
                  <a:lnTo>
                    <a:pt x="18744" y="2829"/>
                  </a:lnTo>
                  <a:lnTo>
                    <a:pt x="18052" y="3160"/>
                  </a:lnTo>
                  <a:lnTo>
                    <a:pt x="17360" y="3491"/>
                  </a:lnTo>
                  <a:lnTo>
                    <a:pt x="16668" y="3852"/>
                  </a:lnTo>
                  <a:lnTo>
                    <a:pt x="16007" y="4243"/>
                  </a:lnTo>
                  <a:lnTo>
                    <a:pt x="15345" y="4634"/>
                  </a:lnTo>
                  <a:lnTo>
                    <a:pt x="14683" y="5025"/>
                  </a:lnTo>
                  <a:lnTo>
                    <a:pt x="14051" y="5446"/>
                  </a:lnTo>
                  <a:lnTo>
                    <a:pt x="13419" y="5898"/>
                  </a:lnTo>
                  <a:lnTo>
                    <a:pt x="12817" y="6349"/>
                  </a:lnTo>
                  <a:lnTo>
                    <a:pt x="12186" y="6800"/>
                  </a:lnTo>
                  <a:lnTo>
                    <a:pt x="11614" y="7282"/>
                  </a:lnTo>
                  <a:lnTo>
                    <a:pt x="11012" y="7763"/>
                  </a:lnTo>
                  <a:lnTo>
                    <a:pt x="10441" y="8274"/>
                  </a:lnTo>
                  <a:lnTo>
                    <a:pt x="9899" y="8816"/>
                  </a:lnTo>
                  <a:lnTo>
                    <a:pt x="9327" y="9327"/>
                  </a:lnTo>
                  <a:lnTo>
                    <a:pt x="8816" y="9899"/>
                  </a:lnTo>
                  <a:lnTo>
                    <a:pt x="8274" y="10441"/>
                  </a:lnTo>
                  <a:lnTo>
                    <a:pt x="7763" y="11012"/>
                  </a:lnTo>
                  <a:lnTo>
                    <a:pt x="7282" y="11614"/>
                  </a:lnTo>
                  <a:lnTo>
                    <a:pt x="6800" y="12186"/>
                  </a:lnTo>
                  <a:lnTo>
                    <a:pt x="6349" y="12817"/>
                  </a:lnTo>
                  <a:lnTo>
                    <a:pt x="5898" y="13419"/>
                  </a:lnTo>
                  <a:lnTo>
                    <a:pt x="5446" y="14051"/>
                  </a:lnTo>
                  <a:lnTo>
                    <a:pt x="5025" y="14683"/>
                  </a:lnTo>
                  <a:lnTo>
                    <a:pt x="4634" y="15345"/>
                  </a:lnTo>
                  <a:lnTo>
                    <a:pt x="4243" y="16007"/>
                  </a:lnTo>
                  <a:lnTo>
                    <a:pt x="3852" y="16668"/>
                  </a:lnTo>
                  <a:lnTo>
                    <a:pt x="3491" y="17360"/>
                  </a:lnTo>
                  <a:lnTo>
                    <a:pt x="3160" y="18052"/>
                  </a:lnTo>
                  <a:lnTo>
                    <a:pt x="2829" y="18744"/>
                  </a:lnTo>
                  <a:lnTo>
                    <a:pt x="2498" y="19466"/>
                  </a:lnTo>
                  <a:lnTo>
                    <a:pt x="2227" y="20189"/>
                  </a:lnTo>
                  <a:lnTo>
                    <a:pt x="1926" y="20911"/>
                  </a:lnTo>
                  <a:lnTo>
                    <a:pt x="1686" y="21633"/>
                  </a:lnTo>
                  <a:lnTo>
                    <a:pt x="1445" y="22385"/>
                  </a:lnTo>
                  <a:lnTo>
                    <a:pt x="1204" y="23137"/>
                  </a:lnTo>
                  <a:lnTo>
                    <a:pt x="994" y="23889"/>
                  </a:lnTo>
                  <a:lnTo>
                    <a:pt x="813" y="24671"/>
                  </a:lnTo>
                  <a:lnTo>
                    <a:pt x="663" y="25423"/>
                  </a:lnTo>
                  <a:lnTo>
                    <a:pt x="512" y="26206"/>
                  </a:lnTo>
                  <a:lnTo>
                    <a:pt x="362" y="26988"/>
                  </a:lnTo>
                  <a:lnTo>
                    <a:pt x="272" y="27800"/>
                  </a:lnTo>
                  <a:lnTo>
                    <a:pt x="181" y="28583"/>
                  </a:lnTo>
                  <a:lnTo>
                    <a:pt x="91" y="29395"/>
                  </a:lnTo>
                  <a:lnTo>
                    <a:pt x="31" y="30207"/>
                  </a:lnTo>
                  <a:lnTo>
                    <a:pt x="1" y="31020"/>
                  </a:lnTo>
                  <a:lnTo>
                    <a:pt x="1" y="31832"/>
                  </a:lnTo>
                  <a:lnTo>
                    <a:pt x="1" y="32674"/>
                  </a:lnTo>
                  <a:lnTo>
                    <a:pt x="31" y="33487"/>
                  </a:lnTo>
                  <a:lnTo>
                    <a:pt x="91" y="34299"/>
                  </a:lnTo>
                  <a:lnTo>
                    <a:pt x="181" y="35081"/>
                  </a:lnTo>
                  <a:lnTo>
                    <a:pt x="272" y="35893"/>
                  </a:lnTo>
                  <a:lnTo>
                    <a:pt x="362" y="36676"/>
                  </a:lnTo>
                  <a:lnTo>
                    <a:pt x="512" y="37488"/>
                  </a:lnTo>
                  <a:lnTo>
                    <a:pt x="663" y="38240"/>
                  </a:lnTo>
                  <a:lnTo>
                    <a:pt x="813" y="39022"/>
                  </a:lnTo>
                  <a:lnTo>
                    <a:pt x="994" y="39805"/>
                  </a:lnTo>
                  <a:lnTo>
                    <a:pt x="1204" y="40557"/>
                  </a:lnTo>
                  <a:lnTo>
                    <a:pt x="1445" y="41309"/>
                  </a:lnTo>
                  <a:lnTo>
                    <a:pt x="1686" y="42061"/>
                  </a:lnTo>
                  <a:lnTo>
                    <a:pt x="1926" y="42783"/>
                  </a:lnTo>
                  <a:lnTo>
                    <a:pt x="2227" y="43505"/>
                  </a:lnTo>
                  <a:lnTo>
                    <a:pt x="2498" y="44227"/>
                  </a:lnTo>
                  <a:lnTo>
                    <a:pt x="2829" y="44949"/>
                  </a:lnTo>
                  <a:lnTo>
                    <a:pt x="3160" y="45641"/>
                  </a:lnTo>
                  <a:lnTo>
                    <a:pt x="3491" y="46333"/>
                  </a:lnTo>
                  <a:lnTo>
                    <a:pt x="3852" y="46995"/>
                  </a:lnTo>
                  <a:lnTo>
                    <a:pt x="4243" y="47687"/>
                  </a:lnTo>
                  <a:lnTo>
                    <a:pt x="4634" y="48349"/>
                  </a:lnTo>
                  <a:lnTo>
                    <a:pt x="5025" y="48981"/>
                  </a:lnTo>
                  <a:lnTo>
                    <a:pt x="5446" y="49643"/>
                  </a:lnTo>
                  <a:lnTo>
                    <a:pt x="5898" y="50275"/>
                  </a:lnTo>
                  <a:lnTo>
                    <a:pt x="6349" y="50876"/>
                  </a:lnTo>
                  <a:lnTo>
                    <a:pt x="6800" y="51478"/>
                  </a:lnTo>
                  <a:lnTo>
                    <a:pt x="7282" y="52080"/>
                  </a:lnTo>
                  <a:lnTo>
                    <a:pt x="7763" y="52682"/>
                  </a:lnTo>
                  <a:lnTo>
                    <a:pt x="8274" y="53253"/>
                  </a:lnTo>
                  <a:lnTo>
                    <a:pt x="8816" y="53795"/>
                  </a:lnTo>
                  <a:lnTo>
                    <a:pt x="9327" y="54336"/>
                  </a:lnTo>
                  <a:lnTo>
                    <a:pt x="9899" y="54878"/>
                  </a:lnTo>
                  <a:lnTo>
                    <a:pt x="10441" y="55389"/>
                  </a:lnTo>
                  <a:lnTo>
                    <a:pt x="11012" y="55901"/>
                  </a:lnTo>
                  <a:lnTo>
                    <a:pt x="11614" y="56412"/>
                  </a:lnTo>
                  <a:lnTo>
                    <a:pt x="12186" y="56894"/>
                  </a:lnTo>
                  <a:lnTo>
                    <a:pt x="12817" y="57345"/>
                  </a:lnTo>
                  <a:lnTo>
                    <a:pt x="13419" y="57796"/>
                  </a:lnTo>
                  <a:lnTo>
                    <a:pt x="14051" y="58247"/>
                  </a:lnTo>
                  <a:lnTo>
                    <a:pt x="14683" y="58669"/>
                  </a:lnTo>
                  <a:lnTo>
                    <a:pt x="15345" y="59060"/>
                  </a:lnTo>
                  <a:lnTo>
                    <a:pt x="16007" y="59451"/>
                  </a:lnTo>
                  <a:lnTo>
                    <a:pt x="16668" y="59842"/>
                  </a:lnTo>
                  <a:lnTo>
                    <a:pt x="17360" y="60203"/>
                  </a:lnTo>
                  <a:lnTo>
                    <a:pt x="18052" y="60534"/>
                  </a:lnTo>
                  <a:lnTo>
                    <a:pt x="18744" y="60865"/>
                  </a:lnTo>
                  <a:lnTo>
                    <a:pt x="19466" y="61166"/>
                  </a:lnTo>
                  <a:lnTo>
                    <a:pt x="20189" y="61467"/>
                  </a:lnTo>
                  <a:lnTo>
                    <a:pt x="20911" y="61737"/>
                  </a:lnTo>
                  <a:lnTo>
                    <a:pt x="21633" y="62008"/>
                  </a:lnTo>
                  <a:lnTo>
                    <a:pt x="22385" y="62249"/>
                  </a:lnTo>
                  <a:lnTo>
                    <a:pt x="23137" y="62490"/>
                  </a:lnTo>
                  <a:lnTo>
                    <a:pt x="23889" y="62670"/>
                  </a:lnTo>
                  <a:lnTo>
                    <a:pt x="24671" y="62881"/>
                  </a:lnTo>
                  <a:lnTo>
                    <a:pt x="25424" y="63031"/>
                  </a:lnTo>
                  <a:lnTo>
                    <a:pt x="26206" y="63182"/>
                  </a:lnTo>
                  <a:lnTo>
                    <a:pt x="26988" y="63332"/>
                  </a:lnTo>
                  <a:lnTo>
                    <a:pt x="27800" y="63422"/>
                  </a:lnTo>
                  <a:lnTo>
                    <a:pt x="28583" y="63513"/>
                  </a:lnTo>
                  <a:lnTo>
                    <a:pt x="29395" y="63603"/>
                  </a:lnTo>
                  <a:lnTo>
                    <a:pt x="30207" y="63633"/>
                  </a:lnTo>
                  <a:lnTo>
                    <a:pt x="31020" y="63663"/>
                  </a:lnTo>
                  <a:lnTo>
                    <a:pt x="31832" y="63693"/>
                  </a:lnTo>
                  <a:lnTo>
                    <a:pt x="32674" y="63663"/>
                  </a:lnTo>
                  <a:lnTo>
                    <a:pt x="33487" y="63633"/>
                  </a:lnTo>
                  <a:lnTo>
                    <a:pt x="34299" y="63603"/>
                  </a:lnTo>
                  <a:lnTo>
                    <a:pt x="35081" y="63513"/>
                  </a:lnTo>
                  <a:lnTo>
                    <a:pt x="35894" y="63422"/>
                  </a:lnTo>
                  <a:lnTo>
                    <a:pt x="36676" y="63332"/>
                  </a:lnTo>
                  <a:lnTo>
                    <a:pt x="37488" y="63182"/>
                  </a:lnTo>
                  <a:lnTo>
                    <a:pt x="38240" y="63031"/>
                  </a:lnTo>
                  <a:lnTo>
                    <a:pt x="39022" y="62881"/>
                  </a:lnTo>
                  <a:lnTo>
                    <a:pt x="39805" y="62670"/>
                  </a:lnTo>
                  <a:lnTo>
                    <a:pt x="40557" y="62490"/>
                  </a:lnTo>
                  <a:lnTo>
                    <a:pt x="41309" y="62249"/>
                  </a:lnTo>
                  <a:lnTo>
                    <a:pt x="42031" y="62008"/>
                  </a:lnTo>
                  <a:lnTo>
                    <a:pt x="42783" y="61737"/>
                  </a:lnTo>
                  <a:lnTo>
                    <a:pt x="43505" y="61467"/>
                  </a:lnTo>
                  <a:lnTo>
                    <a:pt x="44227" y="61166"/>
                  </a:lnTo>
                  <a:lnTo>
                    <a:pt x="44949" y="60865"/>
                  </a:lnTo>
                  <a:lnTo>
                    <a:pt x="45641" y="60534"/>
                  </a:lnTo>
                  <a:lnTo>
                    <a:pt x="46333" y="60203"/>
                  </a:lnTo>
                  <a:lnTo>
                    <a:pt x="46995" y="59842"/>
                  </a:lnTo>
                  <a:lnTo>
                    <a:pt x="47687" y="59451"/>
                  </a:lnTo>
                  <a:lnTo>
                    <a:pt x="48349" y="59060"/>
                  </a:lnTo>
                  <a:lnTo>
                    <a:pt x="48981" y="58669"/>
                  </a:lnTo>
                  <a:lnTo>
                    <a:pt x="49643" y="58247"/>
                  </a:lnTo>
                  <a:lnTo>
                    <a:pt x="50275" y="57796"/>
                  </a:lnTo>
                  <a:lnTo>
                    <a:pt x="50876" y="57345"/>
                  </a:lnTo>
                  <a:lnTo>
                    <a:pt x="51478" y="56894"/>
                  </a:lnTo>
                  <a:lnTo>
                    <a:pt x="52080" y="56412"/>
                  </a:lnTo>
                  <a:lnTo>
                    <a:pt x="52682" y="55901"/>
                  </a:lnTo>
                  <a:lnTo>
                    <a:pt x="53253" y="55389"/>
                  </a:lnTo>
                  <a:lnTo>
                    <a:pt x="53795" y="54878"/>
                  </a:lnTo>
                  <a:lnTo>
                    <a:pt x="54336" y="54336"/>
                  </a:lnTo>
                  <a:lnTo>
                    <a:pt x="54878" y="53795"/>
                  </a:lnTo>
                  <a:lnTo>
                    <a:pt x="55389" y="53253"/>
                  </a:lnTo>
                  <a:lnTo>
                    <a:pt x="55901" y="52682"/>
                  </a:lnTo>
                  <a:lnTo>
                    <a:pt x="56412" y="52080"/>
                  </a:lnTo>
                  <a:lnTo>
                    <a:pt x="56894" y="51478"/>
                  </a:lnTo>
                  <a:lnTo>
                    <a:pt x="57345" y="50876"/>
                  </a:lnTo>
                  <a:lnTo>
                    <a:pt x="57796" y="50275"/>
                  </a:lnTo>
                  <a:lnTo>
                    <a:pt x="58247" y="49643"/>
                  </a:lnTo>
                  <a:lnTo>
                    <a:pt x="58669" y="48981"/>
                  </a:lnTo>
                  <a:lnTo>
                    <a:pt x="59060" y="48349"/>
                  </a:lnTo>
                  <a:lnTo>
                    <a:pt x="59451" y="47687"/>
                  </a:lnTo>
                  <a:lnTo>
                    <a:pt x="59842" y="46995"/>
                  </a:lnTo>
                  <a:lnTo>
                    <a:pt x="60203" y="46333"/>
                  </a:lnTo>
                  <a:lnTo>
                    <a:pt x="60534" y="45641"/>
                  </a:lnTo>
                  <a:lnTo>
                    <a:pt x="60865" y="44949"/>
                  </a:lnTo>
                  <a:lnTo>
                    <a:pt x="61166" y="44227"/>
                  </a:lnTo>
                  <a:lnTo>
                    <a:pt x="61467" y="43505"/>
                  </a:lnTo>
                  <a:lnTo>
                    <a:pt x="61737" y="42783"/>
                  </a:lnTo>
                  <a:lnTo>
                    <a:pt x="62008" y="42061"/>
                  </a:lnTo>
                  <a:lnTo>
                    <a:pt x="62249" y="41309"/>
                  </a:lnTo>
                  <a:lnTo>
                    <a:pt x="62490" y="40557"/>
                  </a:lnTo>
                  <a:lnTo>
                    <a:pt x="62670" y="39805"/>
                  </a:lnTo>
                  <a:lnTo>
                    <a:pt x="62881" y="39022"/>
                  </a:lnTo>
                  <a:lnTo>
                    <a:pt x="63031" y="38240"/>
                  </a:lnTo>
                  <a:lnTo>
                    <a:pt x="63182" y="37488"/>
                  </a:lnTo>
                  <a:lnTo>
                    <a:pt x="63332" y="36676"/>
                  </a:lnTo>
                  <a:lnTo>
                    <a:pt x="63422" y="35893"/>
                  </a:lnTo>
                  <a:lnTo>
                    <a:pt x="63513" y="35081"/>
                  </a:lnTo>
                  <a:lnTo>
                    <a:pt x="63603" y="34299"/>
                  </a:lnTo>
                  <a:lnTo>
                    <a:pt x="63633" y="33487"/>
                  </a:lnTo>
                  <a:lnTo>
                    <a:pt x="63663" y="32674"/>
                  </a:lnTo>
                  <a:lnTo>
                    <a:pt x="63693" y="31832"/>
                  </a:lnTo>
                  <a:lnTo>
                    <a:pt x="63663" y="31020"/>
                  </a:lnTo>
                  <a:lnTo>
                    <a:pt x="63633" y="30207"/>
                  </a:lnTo>
                  <a:lnTo>
                    <a:pt x="63603" y="29395"/>
                  </a:lnTo>
                  <a:lnTo>
                    <a:pt x="63513" y="28583"/>
                  </a:lnTo>
                  <a:lnTo>
                    <a:pt x="63422" y="27800"/>
                  </a:lnTo>
                  <a:lnTo>
                    <a:pt x="63332" y="26988"/>
                  </a:lnTo>
                  <a:lnTo>
                    <a:pt x="63182" y="26206"/>
                  </a:lnTo>
                  <a:lnTo>
                    <a:pt x="63031" y="25423"/>
                  </a:lnTo>
                  <a:lnTo>
                    <a:pt x="62881" y="24671"/>
                  </a:lnTo>
                  <a:lnTo>
                    <a:pt x="62670" y="23889"/>
                  </a:lnTo>
                  <a:lnTo>
                    <a:pt x="62490" y="23137"/>
                  </a:lnTo>
                  <a:lnTo>
                    <a:pt x="62249" y="22385"/>
                  </a:lnTo>
                  <a:lnTo>
                    <a:pt x="62008" y="21633"/>
                  </a:lnTo>
                  <a:lnTo>
                    <a:pt x="61737" y="20911"/>
                  </a:lnTo>
                  <a:lnTo>
                    <a:pt x="61467" y="20189"/>
                  </a:lnTo>
                  <a:lnTo>
                    <a:pt x="61166" y="19466"/>
                  </a:lnTo>
                  <a:lnTo>
                    <a:pt x="60865" y="18744"/>
                  </a:lnTo>
                  <a:lnTo>
                    <a:pt x="60534" y="18052"/>
                  </a:lnTo>
                  <a:lnTo>
                    <a:pt x="60203" y="17360"/>
                  </a:lnTo>
                  <a:lnTo>
                    <a:pt x="59842" y="16668"/>
                  </a:lnTo>
                  <a:lnTo>
                    <a:pt x="59451" y="16007"/>
                  </a:lnTo>
                  <a:lnTo>
                    <a:pt x="59060" y="15345"/>
                  </a:lnTo>
                  <a:lnTo>
                    <a:pt x="58669" y="14683"/>
                  </a:lnTo>
                  <a:lnTo>
                    <a:pt x="58247" y="14051"/>
                  </a:lnTo>
                  <a:lnTo>
                    <a:pt x="57796" y="13419"/>
                  </a:lnTo>
                  <a:lnTo>
                    <a:pt x="57345" y="12817"/>
                  </a:lnTo>
                  <a:lnTo>
                    <a:pt x="56894" y="12186"/>
                  </a:lnTo>
                  <a:lnTo>
                    <a:pt x="56412" y="11614"/>
                  </a:lnTo>
                  <a:lnTo>
                    <a:pt x="55901" y="11012"/>
                  </a:lnTo>
                  <a:lnTo>
                    <a:pt x="55389" y="10441"/>
                  </a:lnTo>
                  <a:lnTo>
                    <a:pt x="54878" y="9899"/>
                  </a:lnTo>
                  <a:lnTo>
                    <a:pt x="54336" y="9327"/>
                  </a:lnTo>
                  <a:lnTo>
                    <a:pt x="53795" y="8816"/>
                  </a:lnTo>
                  <a:lnTo>
                    <a:pt x="53253" y="8274"/>
                  </a:lnTo>
                  <a:lnTo>
                    <a:pt x="52682" y="7763"/>
                  </a:lnTo>
                  <a:lnTo>
                    <a:pt x="52080" y="7282"/>
                  </a:lnTo>
                  <a:lnTo>
                    <a:pt x="51478" y="6800"/>
                  </a:lnTo>
                  <a:lnTo>
                    <a:pt x="50876" y="6349"/>
                  </a:lnTo>
                  <a:lnTo>
                    <a:pt x="50275" y="5898"/>
                  </a:lnTo>
                  <a:lnTo>
                    <a:pt x="49643" y="5446"/>
                  </a:lnTo>
                  <a:lnTo>
                    <a:pt x="48981" y="5025"/>
                  </a:lnTo>
                  <a:lnTo>
                    <a:pt x="48349" y="4634"/>
                  </a:lnTo>
                  <a:lnTo>
                    <a:pt x="47687" y="4243"/>
                  </a:lnTo>
                  <a:lnTo>
                    <a:pt x="46995" y="3852"/>
                  </a:lnTo>
                  <a:lnTo>
                    <a:pt x="46333" y="3491"/>
                  </a:lnTo>
                  <a:lnTo>
                    <a:pt x="45641" y="3160"/>
                  </a:lnTo>
                  <a:lnTo>
                    <a:pt x="44949" y="2829"/>
                  </a:lnTo>
                  <a:lnTo>
                    <a:pt x="44227" y="2498"/>
                  </a:lnTo>
                  <a:lnTo>
                    <a:pt x="43505" y="2227"/>
                  </a:lnTo>
                  <a:lnTo>
                    <a:pt x="42783" y="1926"/>
                  </a:lnTo>
                  <a:lnTo>
                    <a:pt x="42031" y="1686"/>
                  </a:lnTo>
                  <a:lnTo>
                    <a:pt x="41309" y="1445"/>
                  </a:lnTo>
                  <a:lnTo>
                    <a:pt x="40557" y="1204"/>
                  </a:lnTo>
                  <a:lnTo>
                    <a:pt x="39805" y="994"/>
                  </a:lnTo>
                  <a:lnTo>
                    <a:pt x="39022" y="813"/>
                  </a:lnTo>
                  <a:lnTo>
                    <a:pt x="38240" y="663"/>
                  </a:lnTo>
                  <a:lnTo>
                    <a:pt x="37488" y="512"/>
                  </a:lnTo>
                  <a:lnTo>
                    <a:pt x="36676" y="362"/>
                  </a:lnTo>
                  <a:lnTo>
                    <a:pt x="35894" y="271"/>
                  </a:lnTo>
                  <a:lnTo>
                    <a:pt x="35081" y="181"/>
                  </a:lnTo>
                  <a:lnTo>
                    <a:pt x="34299" y="91"/>
                  </a:lnTo>
                  <a:lnTo>
                    <a:pt x="33487" y="31"/>
                  </a:lnTo>
                  <a:lnTo>
                    <a:pt x="32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6;p48">
              <a:extLst>
                <a:ext uri="{FF2B5EF4-FFF2-40B4-BE49-F238E27FC236}">
                  <a16:creationId xmlns:a16="http://schemas.microsoft.com/office/drawing/2014/main" id="{36156560-CC28-CD83-3B3B-53F3435CC44A}"/>
                </a:ext>
              </a:extLst>
            </p:cNvPr>
            <p:cNvSpPr/>
            <p:nvPr/>
          </p:nvSpPr>
          <p:spPr>
            <a:xfrm>
              <a:off x="4593350" y="3884550"/>
              <a:ext cx="1313300" cy="1313300"/>
            </a:xfrm>
            <a:custGeom>
              <a:avLst/>
              <a:gdLst/>
              <a:ahLst/>
              <a:cxnLst/>
              <a:rect l="l" t="t" r="r" b="b"/>
              <a:pathLst>
                <a:path w="52532" h="52532" extrusionOk="0">
                  <a:moveTo>
                    <a:pt x="26266" y="1475"/>
                  </a:moveTo>
                  <a:lnTo>
                    <a:pt x="27560" y="1505"/>
                  </a:lnTo>
                  <a:lnTo>
                    <a:pt x="28823" y="1595"/>
                  </a:lnTo>
                  <a:lnTo>
                    <a:pt x="30057" y="1746"/>
                  </a:lnTo>
                  <a:lnTo>
                    <a:pt x="31260" y="1986"/>
                  </a:lnTo>
                  <a:lnTo>
                    <a:pt x="32464" y="2257"/>
                  </a:lnTo>
                  <a:lnTo>
                    <a:pt x="33637" y="2588"/>
                  </a:lnTo>
                  <a:lnTo>
                    <a:pt x="34810" y="2979"/>
                  </a:lnTo>
                  <a:lnTo>
                    <a:pt x="35924" y="3430"/>
                  </a:lnTo>
                  <a:lnTo>
                    <a:pt x="37037" y="3912"/>
                  </a:lnTo>
                  <a:lnTo>
                    <a:pt x="38090" y="4483"/>
                  </a:lnTo>
                  <a:lnTo>
                    <a:pt x="39143" y="5055"/>
                  </a:lnTo>
                  <a:lnTo>
                    <a:pt x="40136" y="5717"/>
                  </a:lnTo>
                  <a:lnTo>
                    <a:pt x="41098" y="6409"/>
                  </a:lnTo>
                  <a:lnTo>
                    <a:pt x="42061" y="7131"/>
                  </a:lnTo>
                  <a:lnTo>
                    <a:pt x="42964" y="7913"/>
                  </a:lnTo>
                  <a:lnTo>
                    <a:pt x="43806" y="8756"/>
                  </a:lnTo>
                  <a:lnTo>
                    <a:pt x="44618" y="9598"/>
                  </a:lnTo>
                  <a:lnTo>
                    <a:pt x="45401" y="10501"/>
                  </a:lnTo>
                  <a:lnTo>
                    <a:pt x="46153" y="11433"/>
                  </a:lnTo>
                  <a:lnTo>
                    <a:pt x="46845" y="12426"/>
                  </a:lnTo>
                  <a:lnTo>
                    <a:pt x="47477" y="13419"/>
                  </a:lnTo>
                  <a:lnTo>
                    <a:pt x="48078" y="14472"/>
                  </a:lnTo>
                  <a:lnTo>
                    <a:pt x="48650" y="15525"/>
                  </a:lnTo>
                  <a:lnTo>
                    <a:pt x="49131" y="16638"/>
                  </a:lnTo>
                  <a:lnTo>
                    <a:pt x="49583" y="17751"/>
                  </a:lnTo>
                  <a:lnTo>
                    <a:pt x="49974" y="18925"/>
                  </a:lnTo>
                  <a:lnTo>
                    <a:pt x="50305" y="20098"/>
                  </a:lnTo>
                  <a:lnTo>
                    <a:pt x="50575" y="21272"/>
                  </a:lnTo>
                  <a:lnTo>
                    <a:pt x="50786" y="22505"/>
                  </a:lnTo>
                  <a:lnTo>
                    <a:pt x="50967" y="23739"/>
                  </a:lnTo>
                  <a:lnTo>
                    <a:pt x="51057" y="25002"/>
                  </a:lnTo>
                  <a:lnTo>
                    <a:pt x="51087" y="26266"/>
                  </a:lnTo>
                  <a:lnTo>
                    <a:pt x="51057" y="27560"/>
                  </a:lnTo>
                  <a:lnTo>
                    <a:pt x="50967" y="28823"/>
                  </a:lnTo>
                  <a:lnTo>
                    <a:pt x="50786" y="30057"/>
                  </a:lnTo>
                  <a:lnTo>
                    <a:pt x="50575" y="31260"/>
                  </a:lnTo>
                  <a:lnTo>
                    <a:pt x="50305" y="32464"/>
                  </a:lnTo>
                  <a:lnTo>
                    <a:pt x="49974" y="33637"/>
                  </a:lnTo>
                  <a:lnTo>
                    <a:pt x="49583" y="34810"/>
                  </a:lnTo>
                  <a:lnTo>
                    <a:pt x="49131" y="35923"/>
                  </a:lnTo>
                  <a:lnTo>
                    <a:pt x="48650" y="37037"/>
                  </a:lnTo>
                  <a:lnTo>
                    <a:pt x="48078" y="38090"/>
                  </a:lnTo>
                  <a:lnTo>
                    <a:pt x="47477" y="39143"/>
                  </a:lnTo>
                  <a:lnTo>
                    <a:pt x="46845" y="40136"/>
                  </a:lnTo>
                  <a:lnTo>
                    <a:pt x="46153" y="41098"/>
                  </a:lnTo>
                  <a:lnTo>
                    <a:pt x="45401" y="42061"/>
                  </a:lnTo>
                  <a:lnTo>
                    <a:pt x="44618" y="42964"/>
                  </a:lnTo>
                  <a:lnTo>
                    <a:pt x="43806" y="43806"/>
                  </a:lnTo>
                  <a:lnTo>
                    <a:pt x="42964" y="44618"/>
                  </a:lnTo>
                  <a:lnTo>
                    <a:pt x="42061" y="45401"/>
                  </a:lnTo>
                  <a:lnTo>
                    <a:pt x="41098" y="46153"/>
                  </a:lnTo>
                  <a:lnTo>
                    <a:pt x="40136" y="46845"/>
                  </a:lnTo>
                  <a:lnTo>
                    <a:pt x="39143" y="47477"/>
                  </a:lnTo>
                  <a:lnTo>
                    <a:pt x="38090" y="48078"/>
                  </a:lnTo>
                  <a:lnTo>
                    <a:pt x="37037" y="48650"/>
                  </a:lnTo>
                  <a:lnTo>
                    <a:pt x="35924" y="49131"/>
                  </a:lnTo>
                  <a:lnTo>
                    <a:pt x="34810" y="49583"/>
                  </a:lnTo>
                  <a:lnTo>
                    <a:pt x="33637" y="49974"/>
                  </a:lnTo>
                  <a:lnTo>
                    <a:pt x="32464" y="50305"/>
                  </a:lnTo>
                  <a:lnTo>
                    <a:pt x="31260" y="50575"/>
                  </a:lnTo>
                  <a:lnTo>
                    <a:pt x="30057" y="50786"/>
                  </a:lnTo>
                  <a:lnTo>
                    <a:pt x="28823" y="50967"/>
                  </a:lnTo>
                  <a:lnTo>
                    <a:pt x="27560" y="51057"/>
                  </a:lnTo>
                  <a:lnTo>
                    <a:pt x="26266" y="51087"/>
                  </a:lnTo>
                  <a:lnTo>
                    <a:pt x="25002" y="51057"/>
                  </a:lnTo>
                  <a:lnTo>
                    <a:pt x="23739" y="50967"/>
                  </a:lnTo>
                  <a:lnTo>
                    <a:pt x="22505" y="50786"/>
                  </a:lnTo>
                  <a:lnTo>
                    <a:pt x="21272" y="50575"/>
                  </a:lnTo>
                  <a:lnTo>
                    <a:pt x="20098" y="50305"/>
                  </a:lnTo>
                  <a:lnTo>
                    <a:pt x="18925" y="49974"/>
                  </a:lnTo>
                  <a:lnTo>
                    <a:pt x="17752" y="49583"/>
                  </a:lnTo>
                  <a:lnTo>
                    <a:pt x="16638" y="49131"/>
                  </a:lnTo>
                  <a:lnTo>
                    <a:pt x="15525" y="48650"/>
                  </a:lnTo>
                  <a:lnTo>
                    <a:pt x="14472" y="48078"/>
                  </a:lnTo>
                  <a:lnTo>
                    <a:pt x="13419" y="47477"/>
                  </a:lnTo>
                  <a:lnTo>
                    <a:pt x="12426" y="46845"/>
                  </a:lnTo>
                  <a:lnTo>
                    <a:pt x="11433" y="46153"/>
                  </a:lnTo>
                  <a:lnTo>
                    <a:pt x="10501" y="45401"/>
                  </a:lnTo>
                  <a:lnTo>
                    <a:pt x="9598" y="44618"/>
                  </a:lnTo>
                  <a:lnTo>
                    <a:pt x="8756" y="43806"/>
                  </a:lnTo>
                  <a:lnTo>
                    <a:pt x="7913" y="42964"/>
                  </a:lnTo>
                  <a:lnTo>
                    <a:pt x="7131" y="42061"/>
                  </a:lnTo>
                  <a:lnTo>
                    <a:pt x="6409" y="41098"/>
                  </a:lnTo>
                  <a:lnTo>
                    <a:pt x="5717" y="40136"/>
                  </a:lnTo>
                  <a:lnTo>
                    <a:pt x="5055" y="39143"/>
                  </a:lnTo>
                  <a:lnTo>
                    <a:pt x="4484" y="38090"/>
                  </a:lnTo>
                  <a:lnTo>
                    <a:pt x="3912" y="37037"/>
                  </a:lnTo>
                  <a:lnTo>
                    <a:pt x="3431" y="35923"/>
                  </a:lnTo>
                  <a:lnTo>
                    <a:pt x="2979" y="34810"/>
                  </a:lnTo>
                  <a:lnTo>
                    <a:pt x="2588" y="33637"/>
                  </a:lnTo>
                  <a:lnTo>
                    <a:pt x="2257" y="32464"/>
                  </a:lnTo>
                  <a:lnTo>
                    <a:pt x="1986" y="31260"/>
                  </a:lnTo>
                  <a:lnTo>
                    <a:pt x="1746" y="30057"/>
                  </a:lnTo>
                  <a:lnTo>
                    <a:pt x="1595" y="28823"/>
                  </a:lnTo>
                  <a:lnTo>
                    <a:pt x="1505" y="27560"/>
                  </a:lnTo>
                  <a:lnTo>
                    <a:pt x="1475" y="26266"/>
                  </a:lnTo>
                  <a:lnTo>
                    <a:pt x="1505" y="25002"/>
                  </a:lnTo>
                  <a:lnTo>
                    <a:pt x="1595" y="23739"/>
                  </a:lnTo>
                  <a:lnTo>
                    <a:pt x="1746" y="22505"/>
                  </a:lnTo>
                  <a:lnTo>
                    <a:pt x="1986" y="21272"/>
                  </a:lnTo>
                  <a:lnTo>
                    <a:pt x="2257" y="20098"/>
                  </a:lnTo>
                  <a:lnTo>
                    <a:pt x="2588" y="18925"/>
                  </a:lnTo>
                  <a:lnTo>
                    <a:pt x="2979" y="17751"/>
                  </a:lnTo>
                  <a:lnTo>
                    <a:pt x="3431" y="16638"/>
                  </a:lnTo>
                  <a:lnTo>
                    <a:pt x="3912" y="15525"/>
                  </a:lnTo>
                  <a:lnTo>
                    <a:pt x="4484" y="14472"/>
                  </a:lnTo>
                  <a:lnTo>
                    <a:pt x="5055" y="13419"/>
                  </a:lnTo>
                  <a:lnTo>
                    <a:pt x="5717" y="12426"/>
                  </a:lnTo>
                  <a:lnTo>
                    <a:pt x="6409" y="11433"/>
                  </a:lnTo>
                  <a:lnTo>
                    <a:pt x="7131" y="10501"/>
                  </a:lnTo>
                  <a:lnTo>
                    <a:pt x="7913" y="9598"/>
                  </a:lnTo>
                  <a:lnTo>
                    <a:pt x="8756" y="8756"/>
                  </a:lnTo>
                  <a:lnTo>
                    <a:pt x="9598" y="7913"/>
                  </a:lnTo>
                  <a:lnTo>
                    <a:pt x="10501" y="7131"/>
                  </a:lnTo>
                  <a:lnTo>
                    <a:pt x="11433" y="6409"/>
                  </a:lnTo>
                  <a:lnTo>
                    <a:pt x="12426" y="5717"/>
                  </a:lnTo>
                  <a:lnTo>
                    <a:pt x="13419" y="5055"/>
                  </a:lnTo>
                  <a:lnTo>
                    <a:pt x="14472" y="4483"/>
                  </a:lnTo>
                  <a:lnTo>
                    <a:pt x="15525" y="3912"/>
                  </a:lnTo>
                  <a:lnTo>
                    <a:pt x="16638" y="3430"/>
                  </a:lnTo>
                  <a:lnTo>
                    <a:pt x="17752" y="2979"/>
                  </a:lnTo>
                  <a:lnTo>
                    <a:pt x="18925" y="2588"/>
                  </a:lnTo>
                  <a:lnTo>
                    <a:pt x="20098" y="2257"/>
                  </a:lnTo>
                  <a:lnTo>
                    <a:pt x="21272" y="1986"/>
                  </a:lnTo>
                  <a:lnTo>
                    <a:pt x="22505" y="1746"/>
                  </a:lnTo>
                  <a:lnTo>
                    <a:pt x="23739" y="1595"/>
                  </a:lnTo>
                  <a:lnTo>
                    <a:pt x="25002" y="1505"/>
                  </a:lnTo>
                  <a:lnTo>
                    <a:pt x="26266" y="1475"/>
                  </a:lnTo>
                  <a:close/>
                  <a:moveTo>
                    <a:pt x="26266" y="1"/>
                  </a:moveTo>
                  <a:lnTo>
                    <a:pt x="24942" y="31"/>
                  </a:lnTo>
                  <a:lnTo>
                    <a:pt x="23588" y="151"/>
                  </a:lnTo>
                  <a:lnTo>
                    <a:pt x="22295" y="302"/>
                  </a:lnTo>
                  <a:lnTo>
                    <a:pt x="21001" y="542"/>
                  </a:lnTo>
                  <a:lnTo>
                    <a:pt x="19707" y="843"/>
                  </a:lnTo>
                  <a:lnTo>
                    <a:pt x="18474" y="1204"/>
                  </a:lnTo>
                  <a:lnTo>
                    <a:pt x="17270" y="1595"/>
                  </a:lnTo>
                  <a:lnTo>
                    <a:pt x="16067" y="2077"/>
                  </a:lnTo>
                  <a:lnTo>
                    <a:pt x="14893" y="2618"/>
                  </a:lnTo>
                  <a:lnTo>
                    <a:pt x="13780" y="3190"/>
                  </a:lnTo>
                  <a:lnTo>
                    <a:pt x="12667" y="3822"/>
                  </a:lnTo>
                  <a:lnTo>
                    <a:pt x="11614" y="4514"/>
                  </a:lnTo>
                  <a:lnTo>
                    <a:pt x="10561" y="5236"/>
                  </a:lnTo>
                  <a:lnTo>
                    <a:pt x="9568" y="6018"/>
                  </a:lnTo>
                  <a:lnTo>
                    <a:pt x="8635" y="6830"/>
                  </a:lnTo>
                  <a:lnTo>
                    <a:pt x="7703" y="7703"/>
                  </a:lnTo>
                  <a:lnTo>
                    <a:pt x="6830" y="8635"/>
                  </a:lnTo>
                  <a:lnTo>
                    <a:pt x="6018" y="9568"/>
                  </a:lnTo>
                  <a:lnTo>
                    <a:pt x="5236" y="10561"/>
                  </a:lnTo>
                  <a:lnTo>
                    <a:pt x="4514" y="11614"/>
                  </a:lnTo>
                  <a:lnTo>
                    <a:pt x="3822" y="12667"/>
                  </a:lnTo>
                  <a:lnTo>
                    <a:pt x="3190" y="13780"/>
                  </a:lnTo>
                  <a:lnTo>
                    <a:pt x="2618" y="14893"/>
                  </a:lnTo>
                  <a:lnTo>
                    <a:pt x="2077" y="16067"/>
                  </a:lnTo>
                  <a:lnTo>
                    <a:pt x="1595" y="17270"/>
                  </a:lnTo>
                  <a:lnTo>
                    <a:pt x="1204" y="18474"/>
                  </a:lnTo>
                  <a:lnTo>
                    <a:pt x="843" y="19737"/>
                  </a:lnTo>
                  <a:lnTo>
                    <a:pt x="542" y="21001"/>
                  </a:lnTo>
                  <a:lnTo>
                    <a:pt x="302" y="22294"/>
                  </a:lnTo>
                  <a:lnTo>
                    <a:pt x="151" y="23588"/>
                  </a:lnTo>
                  <a:lnTo>
                    <a:pt x="31" y="24942"/>
                  </a:lnTo>
                  <a:lnTo>
                    <a:pt x="1" y="26266"/>
                  </a:lnTo>
                  <a:lnTo>
                    <a:pt x="31" y="27620"/>
                  </a:lnTo>
                  <a:lnTo>
                    <a:pt x="151" y="28974"/>
                  </a:lnTo>
                  <a:lnTo>
                    <a:pt x="302" y="30267"/>
                  </a:lnTo>
                  <a:lnTo>
                    <a:pt x="542" y="31561"/>
                  </a:lnTo>
                  <a:lnTo>
                    <a:pt x="843" y="32825"/>
                  </a:lnTo>
                  <a:lnTo>
                    <a:pt x="1204" y="34088"/>
                  </a:lnTo>
                  <a:lnTo>
                    <a:pt x="1595" y="35292"/>
                  </a:lnTo>
                  <a:lnTo>
                    <a:pt x="2077" y="36495"/>
                  </a:lnTo>
                  <a:lnTo>
                    <a:pt x="2618" y="37668"/>
                  </a:lnTo>
                  <a:lnTo>
                    <a:pt x="3190" y="38782"/>
                  </a:lnTo>
                  <a:lnTo>
                    <a:pt x="3822" y="39895"/>
                  </a:lnTo>
                  <a:lnTo>
                    <a:pt x="4514" y="40948"/>
                  </a:lnTo>
                  <a:lnTo>
                    <a:pt x="5236" y="41971"/>
                  </a:lnTo>
                  <a:lnTo>
                    <a:pt x="6018" y="42964"/>
                  </a:lnTo>
                  <a:lnTo>
                    <a:pt x="6830" y="43926"/>
                  </a:lnTo>
                  <a:lnTo>
                    <a:pt x="7703" y="44829"/>
                  </a:lnTo>
                  <a:lnTo>
                    <a:pt x="8635" y="45701"/>
                  </a:lnTo>
                  <a:lnTo>
                    <a:pt x="9568" y="46544"/>
                  </a:lnTo>
                  <a:lnTo>
                    <a:pt x="10561" y="47326"/>
                  </a:lnTo>
                  <a:lnTo>
                    <a:pt x="11614" y="48048"/>
                  </a:lnTo>
                  <a:lnTo>
                    <a:pt x="12667" y="48740"/>
                  </a:lnTo>
                  <a:lnTo>
                    <a:pt x="13780" y="49372"/>
                  </a:lnTo>
                  <a:lnTo>
                    <a:pt x="14893" y="49944"/>
                  </a:lnTo>
                  <a:lnTo>
                    <a:pt x="16067" y="50485"/>
                  </a:lnTo>
                  <a:lnTo>
                    <a:pt x="17270" y="50936"/>
                  </a:lnTo>
                  <a:lnTo>
                    <a:pt x="18474" y="51358"/>
                  </a:lnTo>
                  <a:lnTo>
                    <a:pt x="19707" y="51719"/>
                  </a:lnTo>
                  <a:lnTo>
                    <a:pt x="21001" y="52020"/>
                  </a:lnTo>
                  <a:lnTo>
                    <a:pt x="22295" y="52230"/>
                  </a:lnTo>
                  <a:lnTo>
                    <a:pt x="23588" y="52411"/>
                  </a:lnTo>
                  <a:lnTo>
                    <a:pt x="24942" y="52501"/>
                  </a:lnTo>
                  <a:lnTo>
                    <a:pt x="26266" y="52531"/>
                  </a:lnTo>
                  <a:lnTo>
                    <a:pt x="27620" y="52501"/>
                  </a:lnTo>
                  <a:lnTo>
                    <a:pt x="28974" y="52411"/>
                  </a:lnTo>
                  <a:lnTo>
                    <a:pt x="30267" y="52230"/>
                  </a:lnTo>
                  <a:lnTo>
                    <a:pt x="31561" y="52020"/>
                  </a:lnTo>
                  <a:lnTo>
                    <a:pt x="32825" y="51719"/>
                  </a:lnTo>
                  <a:lnTo>
                    <a:pt x="34088" y="51358"/>
                  </a:lnTo>
                  <a:lnTo>
                    <a:pt x="35292" y="50936"/>
                  </a:lnTo>
                  <a:lnTo>
                    <a:pt x="36495" y="50485"/>
                  </a:lnTo>
                  <a:lnTo>
                    <a:pt x="37669" y="49944"/>
                  </a:lnTo>
                  <a:lnTo>
                    <a:pt x="38782" y="49372"/>
                  </a:lnTo>
                  <a:lnTo>
                    <a:pt x="39895" y="48740"/>
                  </a:lnTo>
                  <a:lnTo>
                    <a:pt x="40948" y="48048"/>
                  </a:lnTo>
                  <a:lnTo>
                    <a:pt x="41971" y="47326"/>
                  </a:lnTo>
                  <a:lnTo>
                    <a:pt x="42964" y="46544"/>
                  </a:lnTo>
                  <a:lnTo>
                    <a:pt x="43926" y="45701"/>
                  </a:lnTo>
                  <a:lnTo>
                    <a:pt x="44829" y="44829"/>
                  </a:lnTo>
                  <a:lnTo>
                    <a:pt x="45702" y="43926"/>
                  </a:lnTo>
                  <a:lnTo>
                    <a:pt x="46544" y="42964"/>
                  </a:lnTo>
                  <a:lnTo>
                    <a:pt x="47326" y="41971"/>
                  </a:lnTo>
                  <a:lnTo>
                    <a:pt x="48048" y="40948"/>
                  </a:lnTo>
                  <a:lnTo>
                    <a:pt x="48740" y="39895"/>
                  </a:lnTo>
                  <a:lnTo>
                    <a:pt x="49372" y="38782"/>
                  </a:lnTo>
                  <a:lnTo>
                    <a:pt x="49944" y="37668"/>
                  </a:lnTo>
                  <a:lnTo>
                    <a:pt x="50485" y="36495"/>
                  </a:lnTo>
                  <a:lnTo>
                    <a:pt x="50936" y="35292"/>
                  </a:lnTo>
                  <a:lnTo>
                    <a:pt x="51358" y="34088"/>
                  </a:lnTo>
                  <a:lnTo>
                    <a:pt x="51719" y="32825"/>
                  </a:lnTo>
                  <a:lnTo>
                    <a:pt x="52020" y="31561"/>
                  </a:lnTo>
                  <a:lnTo>
                    <a:pt x="52230" y="30267"/>
                  </a:lnTo>
                  <a:lnTo>
                    <a:pt x="52411" y="28974"/>
                  </a:lnTo>
                  <a:lnTo>
                    <a:pt x="52501" y="27620"/>
                  </a:lnTo>
                  <a:lnTo>
                    <a:pt x="52531" y="26266"/>
                  </a:lnTo>
                  <a:lnTo>
                    <a:pt x="52501" y="24942"/>
                  </a:lnTo>
                  <a:lnTo>
                    <a:pt x="52411" y="23588"/>
                  </a:lnTo>
                  <a:lnTo>
                    <a:pt x="52230" y="22294"/>
                  </a:lnTo>
                  <a:lnTo>
                    <a:pt x="52020" y="21001"/>
                  </a:lnTo>
                  <a:lnTo>
                    <a:pt x="51719" y="19737"/>
                  </a:lnTo>
                  <a:lnTo>
                    <a:pt x="51358" y="18474"/>
                  </a:lnTo>
                  <a:lnTo>
                    <a:pt x="50936" y="17270"/>
                  </a:lnTo>
                  <a:lnTo>
                    <a:pt x="50485" y="16067"/>
                  </a:lnTo>
                  <a:lnTo>
                    <a:pt x="49944" y="14893"/>
                  </a:lnTo>
                  <a:lnTo>
                    <a:pt x="49372" y="13780"/>
                  </a:lnTo>
                  <a:lnTo>
                    <a:pt x="48740" y="12667"/>
                  </a:lnTo>
                  <a:lnTo>
                    <a:pt x="48048" y="11614"/>
                  </a:lnTo>
                  <a:lnTo>
                    <a:pt x="47326" y="10561"/>
                  </a:lnTo>
                  <a:lnTo>
                    <a:pt x="46544" y="9568"/>
                  </a:lnTo>
                  <a:lnTo>
                    <a:pt x="45702" y="8635"/>
                  </a:lnTo>
                  <a:lnTo>
                    <a:pt x="44829" y="7703"/>
                  </a:lnTo>
                  <a:lnTo>
                    <a:pt x="43926" y="6830"/>
                  </a:lnTo>
                  <a:lnTo>
                    <a:pt x="42964" y="6018"/>
                  </a:lnTo>
                  <a:lnTo>
                    <a:pt x="41971" y="5236"/>
                  </a:lnTo>
                  <a:lnTo>
                    <a:pt x="40948" y="4514"/>
                  </a:lnTo>
                  <a:lnTo>
                    <a:pt x="39895" y="3822"/>
                  </a:lnTo>
                  <a:lnTo>
                    <a:pt x="38782" y="3190"/>
                  </a:lnTo>
                  <a:lnTo>
                    <a:pt x="37669" y="2618"/>
                  </a:lnTo>
                  <a:lnTo>
                    <a:pt x="36495" y="2077"/>
                  </a:lnTo>
                  <a:lnTo>
                    <a:pt x="35292" y="1595"/>
                  </a:lnTo>
                  <a:lnTo>
                    <a:pt x="34088" y="1204"/>
                  </a:lnTo>
                  <a:lnTo>
                    <a:pt x="32825" y="843"/>
                  </a:lnTo>
                  <a:lnTo>
                    <a:pt x="31561" y="542"/>
                  </a:lnTo>
                  <a:lnTo>
                    <a:pt x="30267" y="302"/>
                  </a:lnTo>
                  <a:lnTo>
                    <a:pt x="28974" y="151"/>
                  </a:lnTo>
                  <a:lnTo>
                    <a:pt x="27620" y="31"/>
                  </a:lnTo>
                  <a:lnTo>
                    <a:pt x="26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77;p48">
              <a:extLst>
                <a:ext uri="{FF2B5EF4-FFF2-40B4-BE49-F238E27FC236}">
                  <a16:creationId xmlns:a16="http://schemas.microsoft.com/office/drawing/2014/main" id="{FC27D348-9246-5153-F5CE-AFC5D414A709}"/>
                </a:ext>
              </a:extLst>
            </p:cNvPr>
            <p:cNvSpPr/>
            <p:nvPr/>
          </p:nvSpPr>
          <p:spPr>
            <a:xfrm>
              <a:off x="4733250" y="4024451"/>
              <a:ext cx="1034249" cy="1034250"/>
            </a:xfrm>
            <a:custGeom>
              <a:avLst/>
              <a:gdLst/>
              <a:ahLst/>
              <a:cxnLst/>
              <a:rect l="l" t="t" r="r" b="b"/>
              <a:pathLst>
                <a:path w="41370" h="41370" extrusionOk="0">
                  <a:moveTo>
                    <a:pt x="20670" y="1445"/>
                  </a:moveTo>
                  <a:lnTo>
                    <a:pt x="21663" y="1475"/>
                  </a:lnTo>
                  <a:lnTo>
                    <a:pt x="22656" y="1535"/>
                  </a:lnTo>
                  <a:lnTo>
                    <a:pt x="23618" y="1685"/>
                  </a:lnTo>
                  <a:lnTo>
                    <a:pt x="24551" y="1836"/>
                  </a:lnTo>
                  <a:lnTo>
                    <a:pt x="25484" y="2047"/>
                  </a:lnTo>
                  <a:lnTo>
                    <a:pt x="26386" y="2317"/>
                  </a:lnTo>
                  <a:lnTo>
                    <a:pt x="27289" y="2618"/>
                  </a:lnTo>
                  <a:lnTo>
                    <a:pt x="28161" y="2949"/>
                  </a:lnTo>
                  <a:lnTo>
                    <a:pt x="29004" y="3340"/>
                  </a:lnTo>
                  <a:lnTo>
                    <a:pt x="29846" y="3761"/>
                  </a:lnTo>
                  <a:lnTo>
                    <a:pt x="30658" y="4243"/>
                  </a:lnTo>
                  <a:lnTo>
                    <a:pt x="31441" y="4754"/>
                  </a:lnTo>
                  <a:lnTo>
                    <a:pt x="32193" y="5266"/>
                  </a:lnTo>
                  <a:lnTo>
                    <a:pt x="32915" y="5837"/>
                  </a:lnTo>
                  <a:lnTo>
                    <a:pt x="33607" y="6439"/>
                  </a:lnTo>
                  <a:lnTo>
                    <a:pt x="34269" y="7101"/>
                  </a:lnTo>
                  <a:lnTo>
                    <a:pt x="34901" y="7763"/>
                  </a:lnTo>
                  <a:lnTo>
                    <a:pt x="35532" y="8455"/>
                  </a:lnTo>
                  <a:lnTo>
                    <a:pt x="36104" y="9177"/>
                  </a:lnTo>
                  <a:lnTo>
                    <a:pt x="36616" y="9929"/>
                  </a:lnTo>
                  <a:lnTo>
                    <a:pt x="37127" y="10711"/>
                  </a:lnTo>
                  <a:lnTo>
                    <a:pt x="37578" y="11524"/>
                  </a:lnTo>
                  <a:lnTo>
                    <a:pt x="38030" y="12366"/>
                  </a:lnTo>
                  <a:lnTo>
                    <a:pt x="38391" y="13208"/>
                  </a:lnTo>
                  <a:lnTo>
                    <a:pt x="38752" y="14081"/>
                  </a:lnTo>
                  <a:lnTo>
                    <a:pt x="39052" y="14984"/>
                  </a:lnTo>
                  <a:lnTo>
                    <a:pt x="39323" y="15886"/>
                  </a:lnTo>
                  <a:lnTo>
                    <a:pt x="39534" y="16819"/>
                  </a:lnTo>
                  <a:lnTo>
                    <a:pt x="39684" y="17751"/>
                  </a:lnTo>
                  <a:lnTo>
                    <a:pt x="39805" y="18714"/>
                  </a:lnTo>
                  <a:lnTo>
                    <a:pt x="39895" y="19707"/>
                  </a:lnTo>
                  <a:lnTo>
                    <a:pt x="39925" y="20670"/>
                  </a:lnTo>
                  <a:lnTo>
                    <a:pt x="39895" y="21663"/>
                  </a:lnTo>
                  <a:lnTo>
                    <a:pt x="39805" y="22656"/>
                  </a:lnTo>
                  <a:lnTo>
                    <a:pt x="39684" y="23618"/>
                  </a:lnTo>
                  <a:lnTo>
                    <a:pt x="39534" y="24551"/>
                  </a:lnTo>
                  <a:lnTo>
                    <a:pt x="39323" y="25484"/>
                  </a:lnTo>
                  <a:lnTo>
                    <a:pt x="39052" y="26386"/>
                  </a:lnTo>
                  <a:lnTo>
                    <a:pt x="38752" y="27289"/>
                  </a:lnTo>
                  <a:lnTo>
                    <a:pt x="38391" y="28161"/>
                  </a:lnTo>
                  <a:lnTo>
                    <a:pt x="38030" y="29004"/>
                  </a:lnTo>
                  <a:lnTo>
                    <a:pt x="37578" y="29846"/>
                  </a:lnTo>
                  <a:lnTo>
                    <a:pt x="37127" y="30658"/>
                  </a:lnTo>
                  <a:lnTo>
                    <a:pt x="36616" y="31441"/>
                  </a:lnTo>
                  <a:lnTo>
                    <a:pt x="36104" y="32193"/>
                  </a:lnTo>
                  <a:lnTo>
                    <a:pt x="35532" y="32915"/>
                  </a:lnTo>
                  <a:lnTo>
                    <a:pt x="34901" y="33607"/>
                  </a:lnTo>
                  <a:lnTo>
                    <a:pt x="34269" y="34269"/>
                  </a:lnTo>
                  <a:lnTo>
                    <a:pt x="33607" y="34901"/>
                  </a:lnTo>
                  <a:lnTo>
                    <a:pt x="32915" y="35532"/>
                  </a:lnTo>
                  <a:lnTo>
                    <a:pt x="32193" y="36104"/>
                  </a:lnTo>
                  <a:lnTo>
                    <a:pt x="31441" y="36616"/>
                  </a:lnTo>
                  <a:lnTo>
                    <a:pt x="30658" y="37127"/>
                  </a:lnTo>
                  <a:lnTo>
                    <a:pt x="29846" y="37578"/>
                  </a:lnTo>
                  <a:lnTo>
                    <a:pt x="29004" y="38030"/>
                  </a:lnTo>
                  <a:lnTo>
                    <a:pt x="28161" y="38391"/>
                  </a:lnTo>
                  <a:lnTo>
                    <a:pt x="27289" y="38752"/>
                  </a:lnTo>
                  <a:lnTo>
                    <a:pt x="26386" y="39052"/>
                  </a:lnTo>
                  <a:lnTo>
                    <a:pt x="25484" y="39323"/>
                  </a:lnTo>
                  <a:lnTo>
                    <a:pt x="24551" y="39534"/>
                  </a:lnTo>
                  <a:lnTo>
                    <a:pt x="23618" y="39684"/>
                  </a:lnTo>
                  <a:lnTo>
                    <a:pt x="22656" y="39805"/>
                  </a:lnTo>
                  <a:lnTo>
                    <a:pt x="21663" y="39895"/>
                  </a:lnTo>
                  <a:lnTo>
                    <a:pt x="20670" y="39925"/>
                  </a:lnTo>
                  <a:lnTo>
                    <a:pt x="19707" y="39895"/>
                  </a:lnTo>
                  <a:lnTo>
                    <a:pt x="18714" y="39805"/>
                  </a:lnTo>
                  <a:lnTo>
                    <a:pt x="17752" y="39684"/>
                  </a:lnTo>
                  <a:lnTo>
                    <a:pt x="16819" y="39534"/>
                  </a:lnTo>
                  <a:lnTo>
                    <a:pt x="15886" y="39323"/>
                  </a:lnTo>
                  <a:lnTo>
                    <a:pt x="14984" y="39052"/>
                  </a:lnTo>
                  <a:lnTo>
                    <a:pt x="14081" y="38752"/>
                  </a:lnTo>
                  <a:lnTo>
                    <a:pt x="13209" y="38391"/>
                  </a:lnTo>
                  <a:lnTo>
                    <a:pt x="12366" y="38030"/>
                  </a:lnTo>
                  <a:lnTo>
                    <a:pt x="11524" y="37578"/>
                  </a:lnTo>
                  <a:lnTo>
                    <a:pt x="10711" y="37127"/>
                  </a:lnTo>
                  <a:lnTo>
                    <a:pt x="9929" y="36616"/>
                  </a:lnTo>
                  <a:lnTo>
                    <a:pt x="9177" y="36104"/>
                  </a:lnTo>
                  <a:lnTo>
                    <a:pt x="8455" y="35532"/>
                  </a:lnTo>
                  <a:lnTo>
                    <a:pt x="7763" y="34901"/>
                  </a:lnTo>
                  <a:lnTo>
                    <a:pt x="7101" y="34269"/>
                  </a:lnTo>
                  <a:lnTo>
                    <a:pt x="6439" y="33607"/>
                  </a:lnTo>
                  <a:lnTo>
                    <a:pt x="5837" y="32915"/>
                  </a:lnTo>
                  <a:lnTo>
                    <a:pt x="5266" y="32193"/>
                  </a:lnTo>
                  <a:lnTo>
                    <a:pt x="4724" y="31441"/>
                  </a:lnTo>
                  <a:lnTo>
                    <a:pt x="4243" y="30658"/>
                  </a:lnTo>
                  <a:lnTo>
                    <a:pt x="3761" y="29846"/>
                  </a:lnTo>
                  <a:lnTo>
                    <a:pt x="3340" y="29004"/>
                  </a:lnTo>
                  <a:lnTo>
                    <a:pt x="2949" y="28161"/>
                  </a:lnTo>
                  <a:lnTo>
                    <a:pt x="2618" y="27289"/>
                  </a:lnTo>
                  <a:lnTo>
                    <a:pt x="2317" y="26386"/>
                  </a:lnTo>
                  <a:lnTo>
                    <a:pt x="2047" y="25484"/>
                  </a:lnTo>
                  <a:lnTo>
                    <a:pt x="1836" y="24551"/>
                  </a:lnTo>
                  <a:lnTo>
                    <a:pt x="1686" y="23618"/>
                  </a:lnTo>
                  <a:lnTo>
                    <a:pt x="1535" y="22656"/>
                  </a:lnTo>
                  <a:lnTo>
                    <a:pt x="1475" y="21663"/>
                  </a:lnTo>
                  <a:lnTo>
                    <a:pt x="1445" y="20670"/>
                  </a:lnTo>
                  <a:lnTo>
                    <a:pt x="1475" y="19707"/>
                  </a:lnTo>
                  <a:lnTo>
                    <a:pt x="1535" y="18714"/>
                  </a:lnTo>
                  <a:lnTo>
                    <a:pt x="1686" y="17751"/>
                  </a:lnTo>
                  <a:lnTo>
                    <a:pt x="1836" y="16819"/>
                  </a:lnTo>
                  <a:lnTo>
                    <a:pt x="2047" y="15886"/>
                  </a:lnTo>
                  <a:lnTo>
                    <a:pt x="2317" y="14984"/>
                  </a:lnTo>
                  <a:lnTo>
                    <a:pt x="2618" y="14081"/>
                  </a:lnTo>
                  <a:lnTo>
                    <a:pt x="2949" y="13208"/>
                  </a:lnTo>
                  <a:lnTo>
                    <a:pt x="3340" y="12366"/>
                  </a:lnTo>
                  <a:lnTo>
                    <a:pt x="3761" y="11524"/>
                  </a:lnTo>
                  <a:lnTo>
                    <a:pt x="4243" y="10711"/>
                  </a:lnTo>
                  <a:lnTo>
                    <a:pt x="4724" y="9929"/>
                  </a:lnTo>
                  <a:lnTo>
                    <a:pt x="5266" y="9177"/>
                  </a:lnTo>
                  <a:lnTo>
                    <a:pt x="5837" y="8455"/>
                  </a:lnTo>
                  <a:lnTo>
                    <a:pt x="6439" y="7763"/>
                  </a:lnTo>
                  <a:lnTo>
                    <a:pt x="7101" y="7101"/>
                  </a:lnTo>
                  <a:lnTo>
                    <a:pt x="7763" y="6439"/>
                  </a:lnTo>
                  <a:lnTo>
                    <a:pt x="8455" y="5837"/>
                  </a:lnTo>
                  <a:lnTo>
                    <a:pt x="9177" y="5266"/>
                  </a:lnTo>
                  <a:lnTo>
                    <a:pt x="9929" y="4754"/>
                  </a:lnTo>
                  <a:lnTo>
                    <a:pt x="10711" y="4243"/>
                  </a:lnTo>
                  <a:lnTo>
                    <a:pt x="11524" y="3761"/>
                  </a:lnTo>
                  <a:lnTo>
                    <a:pt x="12366" y="3340"/>
                  </a:lnTo>
                  <a:lnTo>
                    <a:pt x="13209" y="2949"/>
                  </a:lnTo>
                  <a:lnTo>
                    <a:pt x="14081" y="2618"/>
                  </a:lnTo>
                  <a:lnTo>
                    <a:pt x="14984" y="2317"/>
                  </a:lnTo>
                  <a:lnTo>
                    <a:pt x="15886" y="2047"/>
                  </a:lnTo>
                  <a:lnTo>
                    <a:pt x="16819" y="1836"/>
                  </a:lnTo>
                  <a:lnTo>
                    <a:pt x="17752" y="1685"/>
                  </a:lnTo>
                  <a:lnTo>
                    <a:pt x="18714" y="1535"/>
                  </a:lnTo>
                  <a:lnTo>
                    <a:pt x="19707" y="1475"/>
                  </a:lnTo>
                  <a:lnTo>
                    <a:pt x="20670" y="1445"/>
                  </a:lnTo>
                  <a:close/>
                  <a:moveTo>
                    <a:pt x="20670" y="1"/>
                  </a:moveTo>
                  <a:lnTo>
                    <a:pt x="19617" y="31"/>
                  </a:lnTo>
                  <a:lnTo>
                    <a:pt x="18564" y="91"/>
                  </a:lnTo>
                  <a:lnTo>
                    <a:pt x="17541" y="241"/>
                  </a:lnTo>
                  <a:lnTo>
                    <a:pt x="16518" y="422"/>
                  </a:lnTo>
                  <a:lnTo>
                    <a:pt x="15525" y="632"/>
                  </a:lnTo>
                  <a:lnTo>
                    <a:pt x="14532" y="933"/>
                  </a:lnTo>
                  <a:lnTo>
                    <a:pt x="13570" y="1234"/>
                  </a:lnTo>
                  <a:lnTo>
                    <a:pt x="12637" y="1625"/>
                  </a:lnTo>
                  <a:lnTo>
                    <a:pt x="11704" y="2047"/>
                  </a:lnTo>
                  <a:lnTo>
                    <a:pt x="10832" y="2498"/>
                  </a:lnTo>
                  <a:lnTo>
                    <a:pt x="9959" y="2979"/>
                  </a:lnTo>
                  <a:lnTo>
                    <a:pt x="9117" y="3521"/>
                  </a:lnTo>
                  <a:lnTo>
                    <a:pt x="8304" y="4092"/>
                  </a:lnTo>
                  <a:lnTo>
                    <a:pt x="7522" y="4724"/>
                  </a:lnTo>
                  <a:lnTo>
                    <a:pt x="6770" y="5386"/>
                  </a:lnTo>
                  <a:lnTo>
                    <a:pt x="6048" y="6048"/>
                  </a:lnTo>
                  <a:lnTo>
                    <a:pt x="5386" y="6770"/>
                  </a:lnTo>
                  <a:lnTo>
                    <a:pt x="4724" y="7522"/>
                  </a:lnTo>
                  <a:lnTo>
                    <a:pt x="4092" y="8304"/>
                  </a:lnTo>
                  <a:lnTo>
                    <a:pt x="3521" y="9117"/>
                  </a:lnTo>
                  <a:lnTo>
                    <a:pt x="2979" y="9959"/>
                  </a:lnTo>
                  <a:lnTo>
                    <a:pt x="2498" y="10832"/>
                  </a:lnTo>
                  <a:lnTo>
                    <a:pt x="2047" y="11734"/>
                  </a:lnTo>
                  <a:lnTo>
                    <a:pt x="1625" y="12637"/>
                  </a:lnTo>
                  <a:lnTo>
                    <a:pt x="1234" y="13570"/>
                  </a:lnTo>
                  <a:lnTo>
                    <a:pt x="933" y="14532"/>
                  </a:lnTo>
                  <a:lnTo>
                    <a:pt x="633" y="15525"/>
                  </a:lnTo>
                  <a:lnTo>
                    <a:pt x="422" y="16518"/>
                  </a:lnTo>
                  <a:lnTo>
                    <a:pt x="241" y="17541"/>
                  </a:lnTo>
                  <a:lnTo>
                    <a:pt x="91" y="18564"/>
                  </a:lnTo>
                  <a:lnTo>
                    <a:pt x="31" y="19617"/>
                  </a:lnTo>
                  <a:lnTo>
                    <a:pt x="1" y="20670"/>
                  </a:lnTo>
                  <a:lnTo>
                    <a:pt x="31" y="21753"/>
                  </a:lnTo>
                  <a:lnTo>
                    <a:pt x="91" y="22806"/>
                  </a:lnTo>
                  <a:lnTo>
                    <a:pt x="241" y="23829"/>
                  </a:lnTo>
                  <a:lnTo>
                    <a:pt x="422" y="24852"/>
                  </a:lnTo>
                  <a:lnTo>
                    <a:pt x="633" y="25845"/>
                  </a:lnTo>
                  <a:lnTo>
                    <a:pt x="933" y="26838"/>
                  </a:lnTo>
                  <a:lnTo>
                    <a:pt x="1234" y="27800"/>
                  </a:lnTo>
                  <a:lnTo>
                    <a:pt x="1625" y="28733"/>
                  </a:lnTo>
                  <a:lnTo>
                    <a:pt x="2047" y="29636"/>
                  </a:lnTo>
                  <a:lnTo>
                    <a:pt x="2498" y="30538"/>
                  </a:lnTo>
                  <a:lnTo>
                    <a:pt x="2979" y="31411"/>
                  </a:lnTo>
                  <a:lnTo>
                    <a:pt x="3521" y="32253"/>
                  </a:lnTo>
                  <a:lnTo>
                    <a:pt x="4092" y="33065"/>
                  </a:lnTo>
                  <a:lnTo>
                    <a:pt x="4724" y="33848"/>
                  </a:lnTo>
                  <a:lnTo>
                    <a:pt x="5386" y="34600"/>
                  </a:lnTo>
                  <a:lnTo>
                    <a:pt x="6048" y="35322"/>
                  </a:lnTo>
                  <a:lnTo>
                    <a:pt x="6770" y="35984"/>
                  </a:lnTo>
                  <a:lnTo>
                    <a:pt x="7522" y="36646"/>
                  </a:lnTo>
                  <a:lnTo>
                    <a:pt x="8304" y="37247"/>
                  </a:lnTo>
                  <a:lnTo>
                    <a:pt x="9117" y="37849"/>
                  </a:lnTo>
                  <a:lnTo>
                    <a:pt x="9959" y="38391"/>
                  </a:lnTo>
                  <a:lnTo>
                    <a:pt x="10832" y="38872"/>
                  </a:lnTo>
                  <a:lnTo>
                    <a:pt x="11704" y="39323"/>
                  </a:lnTo>
                  <a:lnTo>
                    <a:pt x="12637" y="39744"/>
                  </a:lnTo>
                  <a:lnTo>
                    <a:pt x="13570" y="40105"/>
                  </a:lnTo>
                  <a:lnTo>
                    <a:pt x="14532" y="40436"/>
                  </a:lnTo>
                  <a:lnTo>
                    <a:pt x="15525" y="40737"/>
                  </a:lnTo>
                  <a:lnTo>
                    <a:pt x="16518" y="40948"/>
                  </a:lnTo>
                  <a:lnTo>
                    <a:pt x="17541" y="41128"/>
                  </a:lnTo>
                  <a:lnTo>
                    <a:pt x="18564" y="41279"/>
                  </a:lnTo>
                  <a:lnTo>
                    <a:pt x="19617" y="41339"/>
                  </a:lnTo>
                  <a:lnTo>
                    <a:pt x="20670" y="41369"/>
                  </a:lnTo>
                  <a:lnTo>
                    <a:pt x="21753" y="41339"/>
                  </a:lnTo>
                  <a:lnTo>
                    <a:pt x="22806" y="41279"/>
                  </a:lnTo>
                  <a:lnTo>
                    <a:pt x="23829" y="41128"/>
                  </a:lnTo>
                  <a:lnTo>
                    <a:pt x="24852" y="40948"/>
                  </a:lnTo>
                  <a:lnTo>
                    <a:pt x="25845" y="40737"/>
                  </a:lnTo>
                  <a:lnTo>
                    <a:pt x="26838" y="40436"/>
                  </a:lnTo>
                  <a:lnTo>
                    <a:pt x="27800" y="40105"/>
                  </a:lnTo>
                  <a:lnTo>
                    <a:pt x="28733" y="39744"/>
                  </a:lnTo>
                  <a:lnTo>
                    <a:pt x="29636" y="39323"/>
                  </a:lnTo>
                  <a:lnTo>
                    <a:pt x="30538" y="38872"/>
                  </a:lnTo>
                  <a:lnTo>
                    <a:pt x="31411" y="38391"/>
                  </a:lnTo>
                  <a:lnTo>
                    <a:pt x="32253" y="37849"/>
                  </a:lnTo>
                  <a:lnTo>
                    <a:pt x="33065" y="37247"/>
                  </a:lnTo>
                  <a:lnTo>
                    <a:pt x="33848" y="36646"/>
                  </a:lnTo>
                  <a:lnTo>
                    <a:pt x="34600" y="35984"/>
                  </a:lnTo>
                  <a:lnTo>
                    <a:pt x="35322" y="35322"/>
                  </a:lnTo>
                  <a:lnTo>
                    <a:pt x="35984" y="34600"/>
                  </a:lnTo>
                  <a:lnTo>
                    <a:pt x="36646" y="33848"/>
                  </a:lnTo>
                  <a:lnTo>
                    <a:pt x="37247" y="33065"/>
                  </a:lnTo>
                  <a:lnTo>
                    <a:pt x="37849" y="32253"/>
                  </a:lnTo>
                  <a:lnTo>
                    <a:pt x="38391" y="31411"/>
                  </a:lnTo>
                  <a:lnTo>
                    <a:pt x="38872" y="30538"/>
                  </a:lnTo>
                  <a:lnTo>
                    <a:pt x="39323" y="29636"/>
                  </a:lnTo>
                  <a:lnTo>
                    <a:pt x="39744" y="28733"/>
                  </a:lnTo>
                  <a:lnTo>
                    <a:pt x="40106" y="27800"/>
                  </a:lnTo>
                  <a:lnTo>
                    <a:pt x="40436" y="26838"/>
                  </a:lnTo>
                  <a:lnTo>
                    <a:pt x="40737" y="25845"/>
                  </a:lnTo>
                  <a:lnTo>
                    <a:pt x="40948" y="24852"/>
                  </a:lnTo>
                  <a:lnTo>
                    <a:pt x="41128" y="23829"/>
                  </a:lnTo>
                  <a:lnTo>
                    <a:pt x="41279" y="22806"/>
                  </a:lnTo>
                  <a:lnTo>
                    <a:pt x="41339" y="21753"/>
                  </a:lnTo>
                  <a:lnTo>
                    <a:pt x="41369" y="20670"/>
                  </a:lnTo>
                  <a:lnTo>
                    <a:pt x="41339" y="19617"/>
                  </a:lnTo>
                  <a:lnTo>
                    <a:pt x="41279" y="18564"/>
                  </a:lnTo>
                  <a:lnTo>
                    <a:pt x="41128" y="17541"/>
                  </a:lnTo>
                  <a:lnTo>
                    <a:pt x="40948" y="16518"/>
                  </a:lnTo>
                  <a:lnTo>
                    <a:pt x="40737" y="15525"/>
                  </a:lnTo>
                  <a:lnTo>
                    <a:pt x="40436" y="14532"/>
                  </a:lnTo>
                  <a:lnTo>
                    <a:pt x="40106" y="13570"/>
                  </a:lnTo>
                  <a:lnTo>
                    <a:pt x="39744" y="12637"/>
                  </a:lnTo>
                  <a:lnTo>
                    <a:pt x="39323" y="11734"/>
                  </a:lnTo>
                  <a:lnTo>
                    <a:pt x="38872" y="10832"/>
                  </a:lnTo>
                  <a:lnTo>
                    <a:pt x="38391" y="9959"/>
                  </a:lnTo>
                  <a:lnTo>
                    <a:pt x="37849" y="9117"/>
                  </a:lnTo>
                  <a:lnTo>
                    <a:pt x="37247" y="8304"/>
                  </a:lnTo>
                  <a:lnTo>
                    <a:pt x="36646" y="7522"/>
                  </a:lnTo>
                  <a:lnTo>
                    <a:pt x="35984" y="6770"/>
                  </a:lnTo>
                  <a:lnTo>
                    <a:pt x="35322" y="6048"/>
                  </a:lnTo>
                  <a:lnTo>
                    <a:pt x="34600" y="5386"/>
                  </a:lnTo>
                  <a:lnTo>
                    <a:pt x="33848" y="4724"/>
                  </a:lnTo>
                  <a:lnTo>
                    <a:pt x="33065" y="4092"/>
                  </a:lnTo>
                  <a:lnTo>
                    <a:pt x="32253" y="3521"/>
                  </a:lnTo>
                  <a:lnTo>
                    <a:pt x="31411" y="2979"/>
                  </a:lnTo>
                  <a:lnTo>
                    <a:pt x="30538" y="2498"/>
                  </a:lnTo>
                  <a:lnTo>
                    <a:pt x="29636" y="2047"/>
                  </a:lnTo>
                  <a:lnTo>
                    <a:pt x="28733" y="1625"/>
                  </a:lnTo>
                  <a:lnTo>
                    <a:pt x="27800" y="1234"/>
                  </a:lnTo>
                  <a:lnTo>
                    <a:pt x="26838" y="933"/>
                  </a:lnTo>
                  <a:lnTo>
                    <a:pt x="25845" y="632"/>
                  </a:lnTo>
                  <a:lnTo>
                    <a:pt x="24852" y="422"/>
                  </a:lnTo>
                  <a:lnTo>
                    <a:pt x="23829" y="241"/>
                  </a:lnTo>
                  <a:lnTo>
                    <a:pt x="22806" y="91"/>
                  </a:lnTo>
                  <a:lnTo>
                    <a:pt x="21753" y="31"/>
                  </a:lnTo>
                  <a:lnTo>
                    <a:pt x="20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8;p48">
              <a:extLst>
                <a:ext uri="{FF2B5EF4-FFF2-40B4-BE49-F238E27FC236}">
                  <a16:creationId xmlns:a16="http://schemas.microsoft.com/office/drawing/2014/main" id="{EF1C1218-D570-B267-35D4-BB5421499574}"/>
                </a:ext>
              </a:extLst>
            </p:cNvPr>
            <p:cNvSpPr/>
            <p:nvPr/>
          </p:nvSpPr>
          <p:spPr>
            <a:xfrm>
              <a:off x="4872400" y="4163600"/>
              <a:ext cx="755950" cy="755950"/>
            </a:xfrm>
            <a:custGeom>
              <a:avLst/>
              <a:gdLst/>
              <a:ahLst/>
              <a:cxnLst/>
              <a:rect l="l" t="t" r="r" b="b"/>
              <a:pathLst>
                <a:path w="30238" h="30238" extrusionOk="0">
                  <a:moveTo>
                    <a:pt x="15104" y="1445"/>
                  </a:moveTo>
                  <a:lnTo>
                    <a:pt x="15826" y="1475"/>
                  </a:lnTo>
                  <a:lnTo>
                    <a:pt x="16518" y="1535"/>
                  </a:lnTo>
                  <a:lnTo>
                    <a:pt x="17180" y="1625"/>
                  </a:lnTo>
                  <a:lnTo>
                    <a:pt x="17872" y="1746"/>
                  </a:lnTo>
                  <a:lnTo>
                    <a:pt x="18534" y="1896"/>
                  </a:lnTo>
                  <a:lnTo>
                    <a:pt x="19166" y="2077"/>
                  </a:lnTo>
                  <a:lnTo>
                    <a:pt x="19797" y="2287"/>
                  </a:lnTo>
                  <a:lnTo>
                    <a:pt x="20429" y="2528"/>
                  </a:lnTo>
                  <a:lnTo>
                    <a:pt x="21031" y="2799"/>
                  </a:lnTo>
                  <a:lnTo>
                    <a:pt x="21633" y="3099"/>
                  </a:lnTo>
                  <a:lnTo>
                    <a:pt x="22204" y="3430"/>
                  </a:lnTo>
                  <a:lnTo>
                    <a:pt x="22746" y="3791"/>
                  </a:lnTo>
                  <a:lnTo>
                    <a:pt x="23287" y="4183"/>
                  </a:lnTo>
                  <a:lnTo>
                    <a:pt x="23799" y="4574"/>
                  </a:lnTo>
                  <a:lnTo>
                    <a:pt x="24310" y="5025"/>
                  </a:lnTo>
                  <a:lnTo>
                    <a:pt x="24762" y="5476"/>
                  </a:lnTo>
                  <a:lnTo>
                    <a:pt x="25213" y="5928"/>
                  </a:lnTo>
                  <a:lnTo>
                    <a:pt x="25664" y="6439"/>
                  </a:lnTo>
                  <a:lnTo>
                    <a:pt x="26055" y="6950"/>
                  </a:lnTo>
                  <a:lnTo>
                    <a:pt x="26446" y="7492"/>
                  </a:lnTo>
                  <a:lnTo>
                    <a:pt x="26807" y="8034"/>
                  </a:lnTo>
                  <a:lnTo>
                    <a:pt x="27138" y="8605"/>
                  </a:lnTo>
                  <a:lnTo>
                    <a:pt x="27439" y="9207"/>
                  </a:lnTo>
                  <a:lnTo>
                    <a:pt x="27710" y="9809"/>
                  </a:lnTo>
                  <a:lnTo>
                    <a:pt x="27951" y="10410"/>
                  </a:lnTo>
                  <a:lnTo>
                    <a:pt x="28161" y="11072"/>
                  </a:lnTo>
                  <a:lnTo>
                    <a:pt x="28342" y="11704"/>
                  </a:lnTo>
                  <a:lnTo>
                    <a:pt x="28492" y="12366"/>
                  </a:lnTo>
                  <a:lnTo>
                    <a:pt x="28613" y="13028"/>
                  </a:lnTo>
                  <a:lnTo>
                    <a:pt x="28703" y="13720"/>
                  </a:lnTo>
                  <a:lnTo>
                    <a:pt x="28763" y="14412"/>
                  </a:lnTo>
                  <a:lnTo>
                    <a:pt x="28763" y="15104"/>
                  </a:lnTo>
                  <a:lnTo>
                    <a:pt x="28763" y="15826"/>
                  </a:lnTo>
                  <a:lnTo>
                    <a:pt x="28703" y="16518"/>
                  </a:lnTo>
                  <a:lnTo>
                    <a:pt x="28613" y="17180"/>
                  </a:lnTo>
                  <a:lnTo>
                    <a:pt x="28492" y="17872"/>
                  </a:lnTo>
                  <a:lnTo>
                    <a:pt x="28342" y="18534"/>
                  </a:lnTo>
                  <a:lnTo>
                    <a:pt x="28161" y="19165"/>
                  </a:lnTo>
                  <a:lnTo>
                    <a:pt x="27951" y="19797"/>
                  </a:lnTo>
                  <a:lnTo>
                    <a:pt x="27710" y="20429"/>
                  </a:lnTo>
                  <a:lnTo>
                    <a:pt x="27439" y="21031"/>
                  </a:lnTo>
                  <a:lnTo>
                    <a:pt x="27138" y="21633"/>
                  </a:lnTo>
                  <a:lnTo>
                    <a:pt x="26807" y="22204"/>
                  </a:lnTo>
                  <a:lnTo>
                    <a:pt x="26446" y="22746"/>
                  </a:lnTo>
                  <a:lnTo>
                    <a:pt x="26055" y="23287"/>
                  </a:lnTo>
                  <a:lnTo>
                    <a:pt x="25664" y="23799"/>
                  </a:lnTo>
                  <a:lnTo>
                    <a:pt x="25213" y="24310"/>
                  </a:lnTo>
                  <a:lnTo>
                    <a:pt x="24762" y="24761"/>
                  </a:lnTo>
                  <a:lnTo>
                    <a:pt x="24310" y="25213"/>
                  </a:lnTo>
                  <a:lnTo>
                    <a:pt x="23799" y="25664"/>
                  </a:lnTo>
                  <a:lnTo>
                    <a:pt x="23287" y="26055"/>
                  </a:lnTo>
                  <a:lnTo>
                    <a:pt x="22746" y="26446"/>
                  </a:lnTo>
                  <a:lnTo>
                    <a:pt x="22204" y="26807"/>
                  </a:lnTo>
                  <a:lnTo>
                    <a:pt x="21633" y="27138"/>
                  </a:lnTo>
                  <a:lnTo>
                    <a:pt x="21031" y="27439"/>
                  </a:lnTo>
                  <a:lnTo>
                    <a:pt x="20429" y="27710"/>
                  </a:lnTo>
                  <a:lnTo>
                    <a:pt x="19797" y="27951"/>
                  </a:lnTo>
                  <a:lnTo>
                    <a:pt x="19166" y="28161"/>
                  </a:lnTo>
                  <a:lnTo>
                    <a:pt x="18534" y="28342"/>
                  </a:lnTo>
                  <a:lnTo>
                    <a:pt x="17872" y="28492"/>
                  </a:lnTo>
                  <a:lnTo>
                    <a:pt x="17180" y="28613"/>
                  </a:lnTo>
                  <a:lnTo>
                    <a:pt x="16518" y="28703"/>
                  </a:lnTo>
                  <a:lnTo>
                    <a:pt x="15826" y="28763"/>
                  </a:lnTo>
                  <a:lnTo>
                    <a:pt x="14412" y="28763"/>
                  </a:lnTo>
                  <a:lnTo>
                    <a:pt x="13720" y="28703"/>
                  </a:lnTo>
                  <a:lnTo>
                    <a:pt x="13028" y="28613"/>
                  </a:lnTo>
                  <a:lnTo>
                    <a:pt x="12366" y="28492"/>
                  </a:lnTo>
                  <a:lnTo>
                    <a:pt x="11704" y="28342"/>
                  </a:lnTo>
                  <a:lnTo>
                    <a:pt x="11072" y="28161"/>
                  </a:lnTo>
                  <a:lnTo>
                    <a:pt x="10410" y="27951"/>
                  </a:lnTo>
                  <a:lnTo>
                    <a:pt x="9809" y="27710"/>
                  </a:lnTo>
                  <a:lnTo>
                    <a:pt x="9207" y="27439"/>
                  </a:lnTo>
                  <a:lnTo>
                    <a:pt x="8605" y="27138"/>
                  </a:lnTo>
                  <a:lnTo>
                    <a:pt x="8034" y="26807"/>
                  </a:lnTo>
                  <a:lnTo>
                    <a:pt x="7492" y="26446"/>
                  </a:lnTo>
                  <a:lnTo>
                    <a:pt x="6951" y="26055"/>
                  </a:lnTo>
                  <a:lnTo>
                    <a:pt x="6439" y="25664"/>
                  </a:lnTo>
                  <a:lnTo>
                    <a:pt x="5928" y="25213"/>
                  </a:lnTo>
                  <a:lnTo>
                    <a:pt x="5476" y="24761"/>
                  </a:lnTo>
                  <a:lnTo>
                    <a:pt x="5025" y="24310"/>
                  </a:lnTo>
                  <a:lnTo>
                    <a:pt x="4574" y="23799"/>
                  </a:lnTo>
                  <a:lnTo>
                    <a:pt x="4183" y="23287"/>
                  </a:lnTo>
                  <a:lnTo>
                    <a:pt x="3791" y="22746"/>
                  </a:lnTo>
                  <a:lnTo>
                    <a:pt x="3430" y="22204"/>
                  </a:lnTo>
                  <a:lnTo>
                    <a:pt x="3100" y="21633"/>
                  </a:lnTo>
                  <a:lnTo>
                    <a:pt x="2799" y="21031"/>
                  </a:lnTo>
                  <a:lnTo>
                    <a:pt x="2528" y="20429"/>
                  </a:lnTo>
                  <a:lnTo>
                    <a:pt x="2287" y="19797"/>
                  </a:lnTo>
                  <a:lnTo>
                    <a:pt x="2077" y="19165"/>
                  </a:lnTo>
                  <a:lnTo>
                    <a:pt x="1896" y="18534"/>
                  </a:lnTo>
                  <a:lnTo>
                    <a:pt x="1746" y="17872"/>
                  </a:lnTo>
                  <a:lnTo>
                    <a:pt x="1625" y="17180"/>
                  </a:lnTo>
                  <a:lnTo>
                    <a:pt x="1535" y="16518"/>
                  </a:lnTo>
                  <a:lnTo>
                    <a:pt x="1475" y="15826"/>
                  </a:lnTo>
                  <a:lnTo>
                    <a:pt x="1445" y="15104"/>
                  </a:lnTo>
                  <a:lnTo>
                    <a:pt x="1475" y="14412"/>
                  </a:lnTo>
                  <a:lnTo>
                    <a:pt x="1535" y="13720"/>
                  </a:lnTo>
                  <a:lnTo>
                    <a:pt x="1625" y="13028"/>
                  </a:lnTo>
                  <a:lnTo>
                    <a:pt x="1746" y="12366"/>
                  </a:lnTo>
                  <a:lnTo>
                    <a:pt x="1896" y="11704"/>
                  </a:lnTo>
                  <a:lnTo>
                    <a:pt x="2077" y="11072"/>
                  </a:lnTo>
                  <a:lnTo>
                    <a:pt x="2287" y="10410"/>
                  </a:lnTo>
                  <a:lnTo>
                    <a:pt x="2528" y="9809"/>
                  </a:lnTo>
                  <a:lnTo>
                    <a:pt x="2799" y="9207"/>
                  </a:lnTo>
                  <a:lnTo>
                    <a:pt x="3100" y="8605"/>
                  </a:lnTo>
                  <a:lnTo>
                    <a:pt x="3430" y="8034"/>
                  </a:lnTo>
                  <a:lnTo>
                    <a:pt x="3791" y="7492"/>
                  </a:lnTo>
                  <a:lnTo>
                    <a:pt x="4183" y="6950"/>
                  </a:lnTo>
                  <a:lnTo>
                    <a:pt x="4574" y="6439"/>
                  </a:lnTo>
                  <a:lnTo>
                    <a:pt x="5025" y="5928"/>
                  </a:lnTo>
                  <a:lnTo>
                    <a:pt x="5476" y="5476"/>
                  </a:lnTo>
                  <a:lnTo>
                    <a:pt x="5928" y="5025"/>
                  </a:lnTo>
                  <a:lnTo>
                    <a:pt x="6439" y="4574"/>
                  </a:lnTo>
                  <a:lnTo>
                    <a:pt x="6951" y="4183"/>
                  </a:lnTo>
                  <a:lnTo>
                    <a:pt x="7492" y="3791"/>
                  </a:lnTo>
                  <a:lnTo>
                    <a:pt x="8034" y="3430"/>
                  </a:lnTo>
                  <a:lnTo>
                    <a:pt x="8605" y="3099"/>
                  </a:lnTo>
                  <a:lnTo>
                    <a:pt x="9207" y="2799"/>
                  </a:lnTo>
                  <a:lnTo>
                    <a:pt x="9809" y="2528"/>
                  </a:lnTo>
                  <a:lnTo>
                    <a:pt x="10410" y="2287"/>
                  </a:lnTo>
                  <a:lnTo>
                    <a:pt x="11072" y="2077"/>
                  </a:lnTo>
                  <a:lnTo>
                    <a:pt x="11704" y="1896"/>
                  </a:lnTo>
                  <a:lnTo>
                    <a:pt x="12366" y="1746"/>
                  </a:lnTo>
                  <a:lnTo>
                    <a:pt x="13028" y="1625"/>
                  </a:lnTo>
                  <a:lnTo>
                    <a:pt x="13720" y="1535"/>
                  </a:lnTo>
                  <a:lnTo>
                    <a:pt x="14412" y="1475"/>
                  </a:lnTo>
                  <a:lnTo>
                    <a:pt x="15104" y="1445"/>
                  </a:lnTo>
                  <a:close/>
                  <a:moveTo>
                    <a:pt x="15104" y="1"/>
                  </a:moveTo>
                  <a:lnTo>
                    <a:pt x="14352" y="31"/>
                  </a:lnTo>
                  <a:lnTo>
                    <a:pt x="13569" y="61"/>
                  </a:lnTo>
                  <a:lnTo>
                    <a:pt x="12817" y="181"/>
                  </a:lnTo>
                  <a:lnTo>
                    <a:pt x="12065" y="301"/>
                  </a:lnTo>
                  <a:lnTo>
                    <a:pt x="11343" y="482"/>
                  </a:lnTo>
                  <a:lnTo>
                    <a:pt x="10621" y="693"/>
                  </a:lnTo>
                  <a:lnTo>
                    <a:pt x="9929" y="903"/>
                  </a:lnTo>
                  <a:lnTo>
                    <a:pt x="9237" y="1174"/>
                  </a:lnTo>
                  <a:lnTo>
                    <a:pt x="8575" y="1505"/>
                  </a:lnTo>
                  <a:lnTo>
                    <a:pt x="7913" y="1836"/>
                  </a:lnTo>
                  <a:lnTo>
                    <a:pt x="7281" y="2197"/>
                  </a:lnTo>
                  <a:lnTo>
                    <a:pt x="6680" y="2588"/>
                  </a:lnTo>
                  <a:lnTo>
                    <a:pt x="6078" y="3009"/>
                  </a:lnTo>
                  <a:lnTo>
                    <a:pt x="5506" y="3461"/>
                  </a:lnTo>
                  <a:lnTo>
                    <a:pt x="4965" y="3942"/>
                  </a:lnTo>
                  <a:lnTo>
                    <a:pt x="4423" y="4423"/>
                  </a:lnTo>
                  <a:lnTo>
                    <a:pt x="3942" y="4965"/>
                  </a:lnTo>
                  <a:lnTo>
                    <a:pt x="3461" y="5506"/>
                  </a:lnTo>
                  <a:lnTo>
                    <a:pt x="3009" y="6078"/>
                  </a:lnTo>
                  <a:lnTo>
                    <a:pt x="2588" y="6680"/>
                  </a:lnTo>
                  <a:lnTo>
                    <a:pt x="2197" y="7281"/>
                  </a:lnTo>
                  <a:lnTo>
                    <a:pt x="1836" y="7913"/>
                  </a:lnTo>
                  <a:lnTo>
                    <a:pt x="1505" y="8575"/>
                  </a:lnTo>
                  <a:lnTo>
                    <a:pt x="1174" y="9237"/>
                  </a:lnTo>
                  <a:lnTo>
                    <a:pt x="903" y="9929"/>
                  </a:lnTo>
                  <a:lnTo>
                    <a:pt x="693" y="10621"/>
                  </a:lnTo>
                  <a:lnTo>
                    <a:pt x="482" y="11343"/>
                  </a:lnTo>
                  <a:lnTo>
                    <a:pt x="302" y="12065"/>
                  </a:lnTo>
                  <a:lnTo>
                    <a:pt x="181" y="12817"/>
                  </a:lnTo>
                  <a:lnTo>
                    <a:pt x="61" y="13569"/>
                  </a:lnTo>
                  <a:lnTo>
                    <a:pt x="31" y="14352"/>
                  </a:lnTo>
                  <a:lnTo>
                    <a:pt x="1" y="15104"/>
                  </a:lnTo>
                  <a:lnTo>
                    <a:pt x="31" y="15886"/>
                  </a:lnTo>
                  <a:lnTo>
                    <a:pt x="61" y="16668"/>
                  </a:lnTo>
                  <a:lnTo>
                    <a:pt x="181" y="17420"/>
                  </a:lnTo>
                  <a:lnTo>
                    <a:pt x="302" y="18173"/>
                  </a:lnTo>
                  <a:lnTo>
                    <a:pt x="482" y="18895"/>
                  </a:lnTo>
                  <a:lnTo>
                    <a:pt x="693" y="19617"/>
                  </a:lnTo>
                  <a:lnTo>
                    <a:pt x="903" y="20309"/>
                  </a:lnTo>
                  <a:lnTo>
                    <a:pt x="1174" y="21001"/>
                  </a:lnTo>
                  <a:lnTo>
                    <a:pt x="1505" y="21663"/>
                  </a:lnTo>
                  <a:lnTo>
                    <a:pt x="1836" y="22325"/>
                  </a:lnTo>
                  <a:lnTo>
                    <a:pt x="2197" y="22956"/>
                  </a:lnTo>
                  <a:lnTo>
                    <a:pt x="2588" y="23558"/>
                  </a:lnTo>
                  <a:lnTo>
                    <a:pt x="3009" y="24160"/>
                  </a:lnTo>
                  <a:lnTo>
                    <a:pt x="3461" y="24731"/>
                  </a:lnTo>
                  <a:lnTo>
                    <a:pt x="3942" y="25273"/>
                  </a:lnTo>
                  <a:lnTo>
                    <a:pt x="4423" y="25815"/>
                  </a:lnTo>
                  <a:lnTo>
                    <a:pt x="4965" y="26296"/>
                  </a:lnTo>
                  <a:lnTo>
                    <a:pt x="5506" y="26777"/>
                  </a:lnTo>
                  <a:lnTo>
                    <a:pt x="6078" y="27229"/>
                  </a:lnTo>
                  <a:lnTo>
                    <a:pt x="6680" y="27650"/>
                  </a:lnTo>
                  <a:lnTo>
                    <a:pt x="7281" y="28041"/>
                  </a:lnTo>
                  <a:lnTo>
                    <a:pt x="7913" y="28402"/>
                  </a:lnTo>
                  <a:lnTo>
                    <a:pt x="8575" y="28733"/>
                  </a:lnTo>
                  <a:lnTo>
                    <a:pt x="9237" y="29034"/>
                  </a:lnTo>
                  <a:lnTo>
                    <a:pt x="9929" y="29305"/>
                  </a:lnTo>
                  <a:lnTo>
                    <a:pt x="10621" y="29545"/>
                  </a:lnTo>
                  <a:lnTo>
                    <a:pt x="11343" y="29756"/>
                  </a:lnTo>
                  <a:lnTo>
                    <a:pt x="12065" y="29936"/>
                  </a:lnTo>
                  <a:lnTo>
                    <a:pt x="12817" y="30057"/>
                  </a:lnTo>
                  <a:lnTo>
                    <a:pt x="13569" y="30147"/>
                  </a:lnTo>
                  <a:lnTo>
                    <a:pt x="14352" y="30207"/>
                  </a:lnTo>
                  <a:lnTo>
                    <a:pt x="15104" y="30237"/>
                  </a:lnTo>
                  <a:lnTo>
                    <a:pt x="15886" y="30207"/>
                  </a:lnTo>
                  <a:lnTo>
                    <a:pt x="16668" y="30147"/>
                  </a:lnTo>
                  <a:lnTo>
                    <a:pt x="17421" y="30057"/>
                  </a:lnTo>
                  <a:lnTo>
                    <a:pt x="18173" y="29936"/>
                  </a:lnTo>
                  <a:lnTo>
                    <a:pt x="18895" y="29756"/>
                  </a:lnTo>
                  <a:lnTo>
                    <a:pt x="19617" y="29545"/>
                  </a:lnTo>
                  <a:lnTo>
                    <a:pt x="20309" y="29305"/>
                  </a:lnTo>
                  <a:lnTo>
                    <a:pt x="21001" y="29034"/>
                  </a:lnTo>
                  <a:lnTo>
                    <a:pt x="21663" y="28733"/>
                  </a:lnTo>
                  <a:lnTo>
                    <a:pt x="22325" y="28402"/>
                  </a:lnTo>
                  <a:lnTo>
                    <a:pt x="22956" y="28041"/>
                  </a:lnTo>
                  <a:lnTo>
                    <a:pt x="23558" y="27650"/>
                  </a:lnTo>
                  <a:lnTo>
                    <a:pt x="24160" y="27229"/>
                  </a:lnTo>
                  <a:lnTo>
                    <a:pt x="24731" y="26777"/>
                  </a:lnTo>
                  <a:lnTo>
                    <a:pt x="25273" y="26296"/>
                  </a:lnTo>
                  <a:lnTo>
                    <a:pt x="25815" y="25815"/>
                  </a:lnTo>
                  <a:lnTo>
                    <a:pt x="26296" y="25273"/>
                  </a:lnTo>
                  <a:lnTo>
                    <a:pt x="26777" y="24731"/>
                  </a:lnTo>
                  <a:lnTo>
                    <a:pt x="27229" y="24160"/>
                  </a:lnTo>
                  <a:lnTo>
                    <a:pt x="27650" y="23558"/>
                  </a:lnTo>
                  <a:lnTo>
                    <a:pt x="28041" y="22956"/>
                  </a:lnTo>
                  <a:lnTo>
                    <a:pt x="28402" y="22325"/>
                  </a:lnTo>
                  <a:lnTo>
                    <a:pt x="28733" y="21663"/>
                  </a:lnTo>
                  <a:lnTo>
                    <a:pt x="29034" y="21001"/>
                  </a:lnTo>
                  <a:lnTo>
                    <a:pt x="29305" y="20309"/>
                  </a:lnTo>
                  <a:lnTo>
                    <a:pt x="29545" y="19617"/>
                  </a:lnTo>
                  <a:lnTo>
                    <a:pt x="29756" y="18895"/>
                  </a:lnTo>
                  <a:lnTo>
                    <a:pt x="29936" y="18173"/>
                  </a:lnTo>
                  <a:lnTo>
                    <a:pt x="30057" y="17420"/>
                  </a:lnTo>
                  <a:lnTo>
                    <a:pt x="30147" y="16668"/>
                  </a:lnTo>
                  <a:lnTo>
                    <a:pt x="30207" y="15886"/>
                  </a:lnTo>
                  <a:lnTo>
                    <a:pt x="30237" y="15104"/>
                  </a:lnTo>
                  <a:lnTo>
                    <a:pt x="30207" y="14352"/>
                  </a:lnTo>
                  <a:lnTo>
                    <a:pt x="30147" y="13569"/>
                  </a:lnTo>
                  <a:lnTo>
                    <a:pt x="30057" y="12817"/>
                  </a:lnTo>
                  <a:lnTo>
                    <a:pt x="29936" y="12065"/>
                  </a:lnTo>
                  <a:lnTo>
                    <a:pt x="29756" y="11343"/>
                  </a:lnTo>
                  <a:lnTo>
                    <a:pt x="29545" y="10621"/>
                  </a:lnTo>
                  <a:lnTo>
                    <a:pt x="29305" y="9929"/>
                  </a:lnTo>
                  <a:lnTo>
                    <a:pt x="29034" y="9237"/>
                  </a:lnTo>
                  <a:lnTo>
                    <a:pt x="28733" y="8575"/>
                  </a:lnTo>
                  <a:lnTo>
                    <a:pt x="28402" y="7913"/>
                  </a:lnTo>
                  <a:lnTo>
                    <a:pt x="28041" y="7281"/>
                  </a:lnTo>
                  <a:lnTo>
                    <a:pt x="27650" y="6680"/>
                  </a:lnTo>
                  <a:lnTo>
                    <a:pt x="27229" y="6078"/>
                  </a:lnTo>
                  <a:lnTo>
                    <a:pt x="26777" y="5506"/>
                  </a:lnTo>
                  <a:lnTo>
                    <a:pt x="26296" y="4965"/>
                  </a:lnTo>
                  <a:lnTo>
                    <a:pt x="25815" y="4423"/>
                  </a:lnTo>
                  <a:lnTo>
                    <a:pt x="25273" y="3942"/>
                  </a:lnTo>
                  <a:lnTo>
                    <a:pt x="24731" y="3461"/>
                  </a:lnTo>
                  <a:lnTo>
                    <a:pt x="24160" y="3009"/>
                  </a:lnTo>
                  <a:lnTo>
                    <a:pt x="23558" y="2588"/>
                  </a:lnTo>
                  <a:lnTo>
                    <a:pt x="22956" y="2197"/>
                  </a:lnTo>
                  <a:lnTo>
                    <a:pt x="22325" y="1836"/>
                  </a:lnTo>
                  <a:lnTo>
                    <a:pt x="21663" y="1505"/>
                  </a:lnTo>
                  <a:lnTo>
                    <a:pt x="21001" y="1174"/>
                  </a:lnTo>
                  <a:lnTo>
                    <a:pt x="20309" y="903"/>
                  </a:lnTo>
                  <a:lnTo>
                    <a:pt x="19617" y="693"/>
                  </a:lnTo>
                  <a:lnTo>
                    <a:pt x="18895" y="482"/>
                  </a:lnTo>
                  <a:lnTo>
                    <a:pt x="18173" y="301"/>
                  </a:lnTo>
                  <a:lnTo>
                    <a:pt x="17421" y="181"/>
                  </a:lnTo>
                  <a:lnTo>
                    <a:pt x="16668" y="61"/>
                  </a:lnTo>
                  <a:lnTo>
                    <a:pt x="15886" y="31"/>
                  </a:lnTo>
                  <a:lnTo>
                    <a:pt x="1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201;p30">
            <a:extLst>
              <a:ext uri="{FF2B5EF4-FFF2-40B4-BE49-F238E27FC236}">
                <a16:creationId xmlns:a16="http://schemas.microsoft.com/office/drawing/2014/main" id="{31277F7E-A394-8B37-1C26-F6882DDB00AF}"/>
              </a:ext>
            </a:extLst>
          </p:cNvPr>
          <p:cNvSpPr/>
          <p:nvPr/>
        </p:nvSpPr>
        <p:spPr>
          <a:xfrm>
            <a:off x="1704450" y="94730"/>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8" name="Google Shape;202;p30">
            <a:extLst>
              <a:ext uri="{FF2B5EF4-FFF2-40B4-BE49-F238E27FC236}">
                <a16:creationId xmlns:a16="http://schemas.microsoft.com/office/drawing/2014/main" id="{49106169-6778-BDE4-9A70-2D4131C9FF21}"/>
              </a:ext>
            </a:extLst>
          </p:cNvPr>
          <p:cNvSpPr txBox="1">
            <a:spLocks/>
          </p:cNvSpPr>
          <p:nvPr/>
        </p:nvSpPr>
        <p:spPr>
          <a:xfrm>
            <a:off x="2209658" y="150806"/>
            <a:ext cx="5397774"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US" sz="2000" b="1" dirty="0">
                <a:latin typeface="Calibri" panose="020F0502020204030204" pitchFamily="34" charset="0"/>
                <a:ea typeface="Calibri" panose="020F0502020204030204" pitchFamily="34" charset="0"/>
                <a:cs typeface="Calibri" panose="020F0502020204030204" pitchFamily="34" charset="0"/>
              </a:rPr>
              <a:t>CƠ CHẾ HOẠT ĐỘNG CỦA SPRING WEBFLUX</a:t>
            </a:r>
          </a:p>
        </p:txBody>
      </p:sp>
      <p:sp>
        <p:nvSpPr>
          <p:cNvPr id="19" name="Google Shape;203;p30">
            <a:extLst>
              <a:ext uri="{FF2B5EF4-FFF2-40B4-BE49-F238E27FC236}">
                <a16:creationId xmlns:a16="http://schemas.microsoft.com/office/drawing/2014/main" id="{4AE63B0C-D77A-DAF0-F1CE-364E6869700A}"/>
              </a:ext>
            </a:extLst>
          </p:cNvPr>
          <p:cNvSpPr txBox="1">
            <a:spLocks/>
          </p:cNvSpPr>
          <p:nvPr/>
        </p:nvSpPr>
        <p:spPr>
          <a:xfrm>
            <a:off x="1612370" y="245940"/>
            <a:ext cx="937580"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 sz="2500" dirty="0"/>
              <a:t>8</a:t>
            </a:r>
            <a:r>
              <a:rPr lang="vi-VN" sz="2500" dirty="0"/>
              <a:t>.3</a:t>
            </a:r>
            <a:r>
              <a:rPr lang="en-US" sz="2500" dirty="0"/>
              <a:t>.6</a:t>
            </a:r>
            <a:endParaRPr lang="en" sz="2500" dirty="0"/>
          </a:p>
        </p:txBody>
      </p:sp>
      <p:sp>
        <p:nvSpPr>
          <p:cNvPr id="52" name="Rectangle: Rounded Corners 51">
            <a:extLst>
              <a:ext uri="{FF2B5EF4-FFF2-40B4-BE49-F238E27FC236}">
                <a16:creationId xmlns:a16="http://schemas.microsoft.com/office/drawing/2014/main" id="{1D2AD90D-21F2-76ED-127C-6610244C332D}"/>
              </a:ext>
            </a:extLst>
          </p:cNvPr>
          <p:cNvSpPr/>
          <p:nvPr/>
        </p:nvSpPr>
        <p:spPr>
          <a:xfrm>
            <a:off x="6199245" y="6428676"/>
            <a:ext cx="1814162" cy="40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ServerResponse</a:t>
            </a:r>
            <a:endParaRPr lang="en-US" sz="1200" b="1" dirty="0"/>
          </a:p>
        </p:txBody>
      </p:sp>
      <p:pic>
        <p:nvPicPr>
          <p:cNvPr id="14" name="Picture 13">
            <a:extLst>
              <a:ext uri="{FF2B5EF4-FFF2-40B4-BE49-F238E27FC236}">
                <a16:creationId xmlns:a16="http://schemas.microsoft.com/office/drawing/2014/main" id="{2E807102-CCBE-8531-FFB2-63676BA84DD5}"/>
              </a:ext>
            </a:extLst>
          </p:cNvPr>
          <p:cNvPicPr>
            <a:picLocks noChangeAspect="1"/>
          </p:cNvPicPr>
          <p:nvPr/>
        </p:nvPicPr>
        <p:blipFill>
          <a:blip r:embed="rId3"/>
          <a:stretch>
            <a:fillRect/>
          </a:stretch>
        </p:blipFill>
        <p:spPr>
          <a:xfrm>
            <a:off x="2513273" y="747394"/>
            <a:ext cx="4811907" cy="4270765"/>
          </a:xfrm>
          <a:prstGeom prst="rect">
            <a:avLst/>
          </a:prstGeom>
        </p:spPr>
      </p:pic>
    </p:spTree>
    <p:extLst>
      <p:ext uri="{BB962C8B-B14F-4D97-AF65-F5344CB8AC3E}">
        <p14:creationId xmlns:p14="http://schemas.microsoft.com/office/powerpoint/2010/main" val="3209248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930475" y="57627"/>
            <a:ext cx="5814300" cy="475853"/>
          </a:xfrm>
          <a:prstGeom prst="rect">
            <a:avLst/>
          </a:prstGeom>
        </p:spPr>
        <p:txBody>
          <a:bodyPr spcFirstLastPara="1" wrap="square" lIns="91425" tIns="91425" rIns="91425" bIns="91425" anchor="t" anchorCtr="0">
            <a:no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So </a:t>
            </a:r>
            <a:r>
              <a:rPr lang="en-US" sz="2400" b="1" dirty="0" err="1">
                <a:latin typeface="Calibri" panose="020F0502020204030204" pitchFamily="34" charset="0"/>
                <a:ea typeface="Calibri" panose="020F0502020204030204" pitchFamily="34" charset="0"/>
                <a:cs typeface="Calibri" panose="020F0502020204030204" pitchFamily="34" charset="0"/>
              </a:rPr>
              <a:t>sánh</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giữa</a:t>
            </a:r>
            <a:r>
              <a:rPr lang="en-US" sz="2400" b="1" dirty="0">
                <a:latin typeface="Calibri" panose="020F0502020204030204" pitchFamily="34" charset="0"/>
                <a:ea typeface="Calibri" panose="020F0502020204030204" pitchFamily="34" charset="0"/>
                <a:cs typeface="Calibri" panose="020F0502020204030204" pitchFamily="34" charset="0"/>
              </a:rPr>
              <a:t> Spring </a:t>
            </a:r>
            <a:r>
              <a:rPr lang="en-US" sz="2400" b="1" dirty="0" err="1">
                <a:latin typeface="Calibri" panose="020F0502020204030204" pitchFamily="34" charset="0"/>
                <a:ea typeface="Calibri" panose="020F0502020204030204" pitchFamily="34" charset="0"/>
                <a:cs typeface="Calibri" panose="020F0502020204030204" pitchFamily="34" charset="0"/>
              </a:rPr>
              <a:t>Webflux</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và</a:t>
            </a:r>
            <a:r>
              <a:rPr lang="en-US" sz="2400" b="1" dirty="0">
                <a:latin typeface="Calibri" panose="020F0502020204030204" pitchFamily="34" charset="0"/>
                <a:ea typeface="Calibri" panose="020F0502020204030204" pitchFamily="34" charset="0"/>
                <a:cs typeface="Calibri" panose="020F0502020204030204" pitchFamily="34" charset="0"/>
              </a:rPr>
              <a:t> Spring MVC</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312279" y="204213"/>
            <a:ext cx="813577"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500" dirty="0"/>
              <a:t>8</a:t>
            </a:r>
            <a:r>
              <a:rPr lang="en" sz="2500" dirty="0"/>
              <a:t>.</a:t>
            </a:r>
            <a:r>
              <a:rPr lang="vi-VN" sz="2500" dirty="0"/>
              <a:t>4</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sp>
        <p:nvSpPr>
          <p:cNvPr id="4" name="AutoShape 6" descr="RxJava: Multi-Threading in Android | by Satya Pavan Kantamani | Better  Programming">
            <a:extLst>
              <a:ext uri="{FF2B5EF4-FFF2-40B4-BE49-F238E27FC236}">
                <a16:creationId xmlns:a16="http://schemas.microsoft.com/office/drawing/2014/main" id="{C670FAAF-E574-8EFC-279C-9DBBD006C200}"/>
              </a:ext>
            </a:extLst>
          </p:cNvPr>
          <p:cNvSpPr>
            <a:spLocks noChangeAspect="1" noChangeArrowheads="1"/>
          </p:cNvSpPr>
          <p:nvPr/>
        </p:nvSpPr>
        <p:spPr bwMode="auto">
          <a:xfrm>
            <a:off x="4714110" y="278042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7" name="Google Shape;173;p28">
            <a:extLst>
              <a:ext uri="{FF2B5EF4-FFF2-40B4-BE49-F238E27FC236}">
                <a16:creationId xmlns:a16="http://schemas.microsoft.com/office/drawing/2014/main" id="{66AF7125-0CC9-850D-A945-B57E90111D71}"/>
              </a:ext>
            </a:extLst>
          </p:cNvPr>
          <p:cNvGraphicFramePr/>
          <p:nvPr>
            <p:extLst>
              <p:ext uri="{D42A27DB-BD31-4B8C-83A1-F6EECF244321}">
                <p14:modId xmlns:p14="http://schemas.microsoft.com/office/powerpoint/2010/main" val="3371623159"/>
              </p:ext>
            </p:extLst>
          </p:nvPr>
        </p:nvGraphicFramePr>
        <p:xfrm>
          <a:off x="212099" y="1563166"/>
          <a:ext cx="282928" cy="2378529"/>
        </p:xfrm>
        <a:graphic>
          <a:graphicData uri="http://schemas.openxmlformats.org/drawingml/2006/table">
            <a:tbl>
              <a:tblPr>
                <a:tableStyleId>{3C2FFA5D-87B4-456A-9821-1D502468CF0F}</a:tableStyleId>
              </a:tblPr>
              <a:tblGrid>
                <a:gridCol w="282928">
                  <a:extLst>
                    <a:ext uri="{9D8B030D-6E8A-4147-A177-3AD203B41FA5}">
                      <a16:colId xmlns:a16="http://schemas.microsoft.com/office/drawing/2014/main" val="20000"/>
                    </a:ext>
                  </a:extLst>
                </a:gridCol>
              </a:tblGrid>
              <a:tr h="2378529">
                <a:tc>
                  <a:txBody>
                    <a:bodyPr/>
                    <a:lstStyle/>
                    <a:p>
                      <a:pPr marL="0" lvl="0" indent="0" algn="r" rtl="0">
                        <a:spcBef>
                          <a:spcPts val="0"/>
                        </a:spcBef>
                        <a:spcAft>
                          <a:spcPts val="0"/>
                        </a:spcAft>
                        <a:buNone/>
                      </a:pPr>
                      <a:endParaRPr sz="1000" b="1" u="sng" dirty="0">
                        <a:solidFill>
                          <a:schemeClr val="dk1"/>
                        </a:solidFill>
                        <a:latin typeface="Assistant"/>
                        <a:ea typeface="Assistant"/>
                        <a:cs typeface="Assistant"/>
                        <a:sym typeface="Assistant"/>
                      </a:endParaRPr>
                    </a:p>
                  </a:txBody>
                  <a:tcPr marL="91425" marR="91425" marT="91425" marB="91425"/>
                </a:tc>
                <a:extLst>
                  <a:ext uri="{0D108BD9-81ED-4DB2-BD59-A6C34878D82A}">
                    <a16:rowId xmlns:a16="http://schemas.microsoft.com/office/drawing/2014/main" val="10000"/>
                  </a:ext>
                </a:extLst>
              </a:tr>
            </a:tbl>
          </a:graphicData>
        </a:graphic>
      </p:graphicFrame>
      <p:sp>
        <p:nvSpPr>
          <p:cNvPr id="9" name="Google Shape;285;p34">
            <a:extLst>
              <a:ext uri="{FF2B5EF4-FFF2-40B4-BE49-F238E27FC236}">
                <a16:creationId xmlns:a16="http://schemas.microsoft.com/office/drawing/2014/main" id="{B84C2482-9564-00C8-D812-006D7D9CC6C9}"/>
              </a:ext>
            </a:extLst>
          </p:cNvPr>
          <p:cNvSpPr txBox="1">
            <a:spLocks/>
          </p:cNvSpPr>
          <p:nvPr/>
        </p:nvSpPr>
        <p:spPr>
          <a:xfrm>
            <a:off x="257306" y="1583069"/>
            <a:ext cx="3150105" cy="68632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8</a:t>
            </a:r>
            <a:r>
              <a:rPr lang="en-US" sz="1800" b="1" dirty="0">
                <a:latin typeface="Calibri" panose="020F0502020204030204" pitchFamily="34" charset="0"/>
                <a:ea typeface="Calibri" panose="020F0502020204030204" pitchFamily="34" charset="0"/>
                <a:cs typeface="Calibri" panose="020F0502020204030204" pitchFamily="34" charset="0"/>
              </a:rPr>
              <a:t>.</a:t>
            </a:r>
            <a:r>
              <a:rPr lang="vi-VN" sz="1800" b="1" dirty="0">
                <a:latin typeface="Calibri" panose="020F0502020204030204" pitchFamily="34" charset="0"/>
                <a:ea typeface="Calibri" panose="020F0502020204030204" pitchFamily="34" charset="0"/>
                <a:cs typeface="Calibri" panose="020F0502020204030204" pitchFamily="34" charset="0"/>
              </a:rPr>
              <a:t>4</a:t>
            </a:r>
            <a:r>
              <a:rPr lang="en-US" sz="1800" b="1" dirty="0">
                <a:latin typeface="Calibri" panose="020F0502020204030204" pitchFamily="34" charset="0"/>
                <a:ea typeface="Calibri" panose="020F0502020204030204" pitchFamily="34" charset="0"/>
                <a:cs typeface="Calibri" panose="020F0502020204030204" pitchFamily="34" charset="0"/>
              </a:rPr>
              <a:t>.1 </a:t>
            </a:r>
            <a:r>
              <a:rPr lang="en-US" sz="1800" b="1" dirty="0" err="1">
                <a:latin typeface="Calibri" panose="020F0502020204030204" pitchFamily="34" charset="0"/>
                <a:ea typeface="Calibri" panose="020F0502020204030204" pitchFamily="34" charset="0"/>
                <a:cs typeface="Calibri" panose="020F0502020204030204" pitchFamily="34" charset="0"/>
              </a:rPr>
              <a:t>Kiến</a:t>
            </a:r>
            <a:r>
              <a:rPr lang="en-US" sz="1800" b="1" dirty="0">
                <a:latin typeface="Calibri" panose="020F0502020204030204" pitchFamily="34" charset="0"/>
                <a:ea typeface="Calibri" panose="020F0502020204030204" pitchFamily="34" charset="0"/>
                <a:cs typeface="Calibri" panose="020F0502020204030204" pitchFamily="34" charset="0"/>
              </a:rPr>
              <a:t> </a:t>
            </a:r>
            <a:r>
              <a:rPr lang="en-US" sz="1800" b="1" dirty="0" err="1">
                <a:latin typeface="Calibri" panose="020F0502020204030204" pitchFamily="34" charset="0"/>
                <a:ea typeface="Calibri" panose="020F0502020204030204" pitchFamily="34" charset="0"/>
                <a:cs typeface="Calibri" panose="020F0502020204030204" pitchFamily="34" charset="0"/>
              </a:rPr>
              <a:t>trúc</a:t>
            </a:r>
            <a:r>
              <a:rPr lang="en-US" sz="1800" b="1" dirty="0">
                <a:latin typeface="Calibri" panose="020F0502020204030204" pitchFamily="34" charset="0"/>
                <a:ea typeface="Calibri" panose="020F0502020204030204" pitchFamily="34" charset="0"/>
                <a:cs typeface="Calibri" panose="020F0502020204030204" pitchFamily="34" charset="0"/>
              </a:rPr>
              <a:t> </a:t>
            </a:r>
            <a:r>
              <a:rPr lang="en-US" sz="1800" b="1" dirty="0" err="1">
                <a:latin typeface="Calibri" panose="020F0502020204030204" pitchFamily="34" charset="0"/>
                <a:ea typeface="Calibri" panose="020F0502020204030204" pitchFamily="34" charset="0"/>
                <a:cs typeface="Calibri" panose="020F0502020204030204" pitchFamily="34" charset="0"/>
              </a:rPr>
              <a:t>giữa</a:t>
            </a:r>
            <a:r>
              <a:rPr lang="en-US" sz="1800" b="1" dirty="0">
                <a:latin typeface="Calibri" panose="020F0502020204030204" pitchFamily="34" charset="0"/>
                <a:ea typeface="Calibri" panose="020F0502020204030204" pitchFamily="34" charset="0"/>
                <a:cs typeface="Calibri" panose="020F0502020204030204" pitchFamily="34" charset="0"/>
              </a:rPr>
              <a:t> Spring MVC </a:t>
            </a:r>
            <a:r>
              <a:rPr lang="en-US" sz="1800" b="1" dirty="0" err="1">
                <a:latin typeface="Calibri" panose="020F0502020204030204" pitchFamily="34" charset="0"/>
                <a:ea typeface="Calibri" panose="020F0502020204030204" pitchFamily="34" charset="0"/>
                <a:cs typeface="Calibri" panose="020F0502020204030204" pitchFamily="34" charset="0"/>
              </a:rPr>
              <a:t>và</a:t>
            </a:r>
            <a:r>
              <a:rPr lang="en-US" sz="1800" b="1" dirty="0">
                <a:latin typeface="Calibri" panose="020F0502020204030204" pitchFamily="34" charset="0"/>
                <a:ea typeface="Calibri" panose="020F0502020204030204" pitchFamily="34" charset="0"/>
                <a:cs typeface="Calibri" panose="020F0502020204030204" pitchFamily="34" charset="0"/>
              </a:rPr>
              <a:t> Spring </a:t>
            </a:r>
            <a:r>
              <a:rPr lang="en-US" sz="1800" b="1" dirty="0" err="1">
                <a:latin typeface="Calibri" panose="020F0502020204030204" pitchFamily="34" charset="0"/>
                <a:ea typeface="Calibri" panose="020F0502020204030204" pitchFamily="34" charset="0"/>
                <a:cs typeface="Calibri" panose="020F0502020204030204" pitchFamily="34" charset="0"/>
              </a:rPr>
              <a:t>Webflux</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sp>
        <p:nvSpPr>
          <p:cNvPr id="10" name="Google Shape;285;p34">
            <a:extLst>
              <a:ext uri="{FF2B5EF4-FFF2-40B4-BE49-F238E27FC236}">
                <a16:creationId xmlns:a16="http://schemas.microsoft.com/office/drawing/2014/main" id="{9DCB03F7-AE6A-2F63-390F-17FBF9B0B9D9}"/>
              </a:ext>
            </a:extLst>
          </p:cNvPr>
          <p:cNvSpPr txBox="1">
            <a:spLocks/>
          </p:cNvSpPr>
          <p:nvPr/>
        </p:nvSpPr>
        <p:spPr>
          <a:xfrm>
            <a:off x="374897" y="2724150"/>
            <a:ext cx="3226524" cy="7483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8</a:t>
            </a:r>
            <a:r>
              <a:rPr lang="en-US" sz="1800" b="1" dirty="0">
                <a:latin typeface="Calibri" panose="020F0502020204030204" pitchFamily="34" charset="0"/>
                <a:ea typeface="Calibri" panose="020F0502020204030204" pitchFamily="34" charset="0"/>
                <a:cs typeface="Calibri" panose="020F0502020204030204" pitchFamily="34" charset="0"/>
              </a:rPr>
              <a:t>.</a:t>
            </a:r>
            <a:r>
              <a:rPr lang="vi-VN" sz="1800" b="1" dirty="0">
                <a:latin typeface="Calibri" panose="020F0502020204030204" pitchFamily="34" charset="0"/>
                <a:ea typeface="Calibri" panose="020F0502020204030204" pitchFamily="34" charset="0"/>
                <a:cs typeface="Calibri" panose="020F0502020204030204" pitchFamily="34" charset="0"/>
              </a:rPr>
              <a:t>4</a:t>
            </a:r>
            <a:r>
              <a:rPr lang="en-US" sz="1800" b="1" dirty="0">
                <a:latin typeface="Calibri" panose="020F0502020204030204" pitchFamily="34" charset="0"/>
                <a:ea typeface="Calibri" panose="020F0502020204030204" pitchFamily="34" charset="0"/>
                <a:cs typeface="Calibri" panose="020F0502020204030204" pitchFamily="34" charset="0"/>
              </a:rPr>
              <a:t>.2 </a:t>
            </a:r>
            <a:r>
              <a:rPr lang="en-US" sz="1800" b="1" dirty="0" err="1">
                <a:latin typeface="Calibri" panose="020F0502020204030204" pitchFamily="34" charset="0"/>
                <a:ea typeface="Calibri" panose="020F0502020204030204" pitchFamily="34" charset="0"/>
                <a:cs typeface="Calibri" panose="020F0502020204030204" pitchFamily="34" charset="0"/>
              </a:rPr>
              <a:t>Sự</a:t>
            </a:r>
            <a:r>
              <a:rPr lang="en-US" sz="1800" b="1" dirty="0">
                <a:latin typeface="Calibri" panose="020F0502020204030204" pitchFamily="34" charset="0"/>
                <a:ea typeface="Calibri" panose="020F0502020204030204" pitchFamily="34" charset="0"/>
                <a:cs typeface="Calibri" panose="020F0502020204030204" pitchFamily="34" charset="0"/>
              </a:rPr>
              <a:t> </a:t>
            </a:r>
            <a:r>
              <a:rPr lang="en-US" sz="1800" b="1" dirty="0" err="1">
                <a:latin typeface="Calibri" panose="020F0502020204030204" pitchFamily="34" charset="0"/>
                <a:ea typeface="Calibri" panose="020F0502020204030204" pitchFamily="34" charset="0"/>
                <a:cs typeface="Calibri" panose="020F0502020204030204" pitchFamily="34" charset="0"/>
              </a:rPr>
              <a:t>khác</a:t>
            </a:r>
            <a:r>
              <a:rPr lang="en-US" sz="1800" b="1" dirty="0">
                <a:latin typeface="Calibri" panose="020F0502020204030204" pitchFamily="34" charset="0"/>
                <a:ea typeface="Calibri" panose="020F0502020204030204" pitchFamily="34" charset="0"/>
                <a:cs typeface="Calibri" panose="020F0502020204030204" pitchFamily="34" charset="0"/>
              </a:rPr>
              <a:t> </a:t>
            </a:r>
            <a:r>
              <a:rPr lang="en-US" sz="1800" b="1" dirty="0" err="1">
                <a:latin typeface="Calibri" panose="020F0502020204030204" pitchFamily="34" charset="0"/>
                <a:ea typeface="Calibri" panose="020F0502020204030204" pitchFamily="34" charset="0"/>
                <a:cs typeface="Calibri" panose="020F0502020204030204" pitchFamily="34" charset="0"/>
              </a:rPr>
              <a:t>biệt</a:t>
            </a:r>
            <a:r>
              <a:rPr lang="en-US" sz="1800" b="1" dirty="0">
                <a:latin typeface="Calibri" panose="020F0502020204030204" pitchFamily="34" charset="0"/>
                <a:ea typeface="Calibri" panose="020F0502020204030204" pitchFamily="34" charset="0"/>
                <a:cs typeface="Calibri" panose="020F0502020204030204" pitchFamily="34" charset="0"/>
              </a:rPr>
              <a:t> </a:t>
            </a:r>
            <a:r>
              <a:rPr lang="en-US" sz="1800" b="1" dirty="0" err="1">
                <a:latin typeface="Calibri" panose="020F0502020204030204" pitchFamily="34" charset="0"/>
                <a:ea typeface="Calibri" panose="020F0502020204030204" pitchFamily="34" charset="0"/>
                <a:cs typeface="Calibri" panose="020F0502020204030204" pitchFamily="34" charset="0"/>
              </a:rPr>
              <a:t>giữa</a:t>
            </a:r>
            <a:r>
              <a:rPr lang="en-US" sz="1800" b="1" dirty="0">
                <a:latin typeface="Calibri" panose="020F0502020204030204" pitchFamily="34" charset="0"/>
                <a:ea typeface="Calibri" panose="020F0502020204030204" pitchFamily="34" charset="0"/>
                <a:cs typeface="Calibri" panose="020F0502020204030204" pitchFamily="34" charset="0"/>
              </a:rPr>
              <a:t> Spring MVC </a:t>
            </a:r>
            <a:r>
              <a:rPr lang="en-US" sz="1800" b="1" dirty="0" err="1">
                <a:latin typeface="Calibri" panose="020F0502020204030204" pitchFamily="34" charset="0"/>
                <a:ea typeface="Calibri" panose="020F0502020204030204" pitchFamily="34" charset="0"/>
                <a:cs typeface="Calibri" panose="020F0502020204030204" pitchFamily="34" charset="0"/>
              </a:rPr>
              <a:t>và</a:t>
            </a:r>
            <a:r>
              <a:rPr lang="en-US" sz="1800" b="1" dirty="0">
                <a:latin typeface="Calibri" panose="020F0502020204030204" pitchFamily="34" charset="0"/>
                <a:ea typeface="Calibri" panose="020F0502020204030204" pitchFamily="34" charset="0"/>
                <a:cs typeface="Calibri" panose="020F0502020204030204" pitchFamily="34" charset="0"/>
              </a:rPr>
              <a:t> Spring </a:t>
            </a:r>
            <a:r>
              <a:rPr lang="en-US" sz="1800" b="1" dirty="0" err="1">
                <a:latin typeface="Calibri" panose="020F0502020204030204" pitchFamily="34" charset="0"/>
                <a:ea typeface="Calibri" panose="020F0502020204030204" pitchFamily="34" charset="0"/>
                <a:cs typeface="Calibri" panose="020F0502020204030204" pitchFamily="34" charset="0"/>
              </a:rPr>
              <a:t>Webflux</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pic>
        <p:nvPicPr>
          <p:cNvPr id="1026" name="Picture 2" descr="Performance Comparison Between Spring MVC and Spring WebFlux with  Elasticsearch – Piotr's TechBlog">
            <a:extLst>
              <a:ext uri="{FF2B5EF4-FFF2-40B4-BE49-F238E27FC236}">
                <a16:creationId xmlns:a16="http://schemas.microsoft.com/office/drawing/2014/main" id="{F2538D14-26E4-9816-3832-E6E4264630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9201" y="1589199"/>
            <a:ext cx="5557882" cy="162820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C23778C9-D14E-2D44-3663-861C07C05129}"/>
              </a:ext>
            </a:extLst>
          </p:cNvPr>
          <p:cNvPicPr>
            <a:picLocks noChangeAspect="1"/>
          </p:cNvPicPr>
          <p:nvPr/>
        </p:nvPicPr>
        <p:blipFill>
          <a:blip r:embed="rId5"/>
          <a:stretch>
            <a:fillRect/>
          </a:stretch>
        </p:blipFill>
        <p:spPr>
          <a:xfrm>
            <a:off x="6414940" y="1623215"/>
            <a:ext cx="872302" cy="618656"/>
          </a:xfrm>
          <a:prstGeom prst="rect">
            <a:avLst/>
          </a:prstGeom>
        </p:spPr>
      </p:pic>
    </p:spTree>
    <p:extLst>
      <p:ext uri="{BB962C8B-B14F-4D97-AF65-F5344CB8AC3E}">
        <p14:creationId xmlns:p14="http://schemas.microsoft.com/office/powerpoint/2010/main" val="2369882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500"/>
                                        <p:tgtEl>
                                          <p:spTgt spid="9"/>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randombar(horizontal)">
                                      <p:cBhvr>
                                        <p:cTn id="16" dur="500"/>
                                        <p:tgtEl>
                                          <p:spTgt spid="10"/>
                                        </p:tgtEl>
                                      </p:cBhvr>
                                    </p:animEffect>
                                  </p:childTnLst>
                                </p:cTn>
                              </p:par>
                              <p:par>
                                <p:cTn id="17" presetID="14" presetClass="entr" presetSubtype="1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randombar(horizontal)">
                                      <p:cBhvr>
                                        <p:cTn id="19" dur="500"/>
                                        <p:tgtEl>
                                          <p:spTgt spid="1026"/>
                                        </p:tgtEl>
                                      </p:cBhvr>
                                    </p:animEffect>
                                  </p:childTnLst>
                                </p:cTn>
                              </p:par>
                              <p:par>
                                <p:cTn id="20" presetID="14" presetClass="entr" presetSubtype="1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randombar(horizontal)">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9"/>
          <p:cNvSpPr/>
          <p:nvPr/>
        </p:nvSpPr>
        <p:spPr>
          <a:xfrm>
            <a:off x="4572000" y="4369586"/>
            <a:ext cx="518499" cy="51849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179" name="Google Shape;179;p29"/>
          <p:cNvSpPr txBox="1">
            <a:spLocks noGrp="1"/>
          </p:cNvSpPr>
          <p:nvPr>
            <p:ph type="title" idx="15"/>
          </p:nvPr>
        </p:nvSpPr>
        <p:spPr>
          <a:xfrm>
            <a:off x="4572000" y="4568636"/>
            <a:ext cx="518499" cy="24654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b="1" dirty="0">
                <a:latin typeface="Calibri" panose="020F0502020204030204" pitchFamily="34" charset="0"/>
                <a:ea typeface="Calibri" panose="020F0502020204030204" pitchFamily="34" charset="0"/>
                <a:cs typeface="Calibri" panose="020F0502020204030204" pitchFamily="34" charset="0"/>
              </a:rPr>
              <a:t>11</a:t>
            </a:r>
            <a:endParaRPr sz="1400" b="1" dirty="0">
              <a:latin typeface="Calibri" panose="020F0502020204030204" pitchFamily="34" charset="0"/>
              <a:ea typeface="Calibri" panose="020F0502020204030204" pitchFamily="34" charset="0"/>
              <a:cs typeface="Calibri" panose="020F0502020204030204" pitchFamily="34" charset="0"/>
            </a:endParaRPr>
          </a:p>
        </p:txBody>
      </p:sp>
      <p:sp>
        <p:nvSpPr>
          <p:cNvPr id="180" name="Google Shape;180;p29"/>
          <p:cNvSpPr/>
          <p:nvPr/>
        </p:nvSpPr>
        <p:spPr>
          <a:xfrm>
            <a:off x="1139449" y="1742508"/>
            <a:ext cx="518499" cy="51849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181" name="Google Shape;181;p29"/>
          <p:cNvSpPr/>
          <p:nvPr/>
        </p:nvSpPr>
        <p:spPr>
          <a:xfrm>
            <a:off x="1115536" y="2444689"/>
            <a:ext cx="518499" cy="51849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182" name="Google Shape;182;p29"/>
          <p:cNvSpPr/>
          <p:nvPr/>
        </p:nvSpPr>
        <p:spPr>
          <a:xfrm>
            <a:off x="1138411" y="3154294"/>
            <a:ext cx="518499" cy="51849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184" name="Google Shape;184;p29"/>
          <p:cNvSpPr/>
          <p:nvPr/>
        </p:nvSpPr>
        <p:spPr>
          <a:xfrm>
            <a:off x="1138411" y="3859749"/>
            <a:ext cx="518499" cy="51849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185" name="Google Shape;185;p29"/>
          <p:cNvSpPr txBox="1">
            <a:spLocks noGrp="1"/>
          </p:cNvSpPr>
          <p:nvPr>
            <p:ph type="title" idx="5"/>
          </p:nvPr>
        </p:nvSpPr>
        <p:spPr>
          <a:xfrm>
            <a:off x="720000" y="266114"/>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latin typeface="Calibri" panose="020F0502020204030204" pitchFamily="34" charset="0"/>
                <a:ea typeface="Calibri" panose="020F0502020204030204" pitchFamily="34" charset="0"/>
                <a:cs typeface="Calibri" panose="020F0502020204030204" pitchFamily="34" charset="0"/>
              </a:rPr>
              <a:t>NỘI DUNG BÁO CÁO</a:t>
            </a: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186" name="Google Shape;186;p29"/>
          <p:cNvSpPr txBox="1">
            <a:spLocks noGrp="1"/>
          </p:cNvSpPr>
          <p:nvPr>
            <p:ph type="title"/>
          </p:nvPr>
        </p:nvSpPr>
        <p:spPr>
          <a:xfrm>
            <a:off x="1681862" y="1737452"/>
            <a:ext cx="1575097" cy="51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b="1" dirty="0">
                <a:latin typeface="Calibri" panose="020F0502020204030204" pitchFamily="34" charset="0"/>
                <a:ea typeface="Calibri" panose="020F0502020204030204" pitchFamily="34" charset="0"/>
                <a:cs typeface="Calibri" panose="020F0502020204030204" pitchFamily="34" charset="0"/>
              </a:rPr>
              <a:t>REACTIVE SYSTEM </a:t>
            </a:r>
            <a:endParaRPr sz="1400" b="1" dirty="0">
              <a:latin typeface="Calibri" panose="020F0502020204030204" pitchFamily="34" charset="0"/>
              <a:ea typeface="Calibri" panose="020F0502020204030204" pitchFamily="34" charset="0"/>
              <a:cs typeface="Calibri" panose="020F0502020204030204" pitchFamily="34" charset="0"/>
            </a:endParaRPr>
          </a:p>
        </p:txBody>
      </p:sp>
      <p:sp>
        <p:nvSpPr>
          <p:cNvPr id="187" name="Google Shape;187;p29"/>
          <p:cNvSpPr txBox="1">
            <a:spLocks noGrp="1"/>
          </p:cNvSpPr>
          <p:nvPr>
            <p:ph type="title" idx="2"/>
          </p:nvPr>
        </p:nvSpPr>
        <p:spPr>
          <a:xfrm flipH="1">
            <a:off x="1657948" y="2507190"/>
            <a:ext cx="1885043" cy="51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b="1" dirty="0">
                <a:latin typeface="Calibri" panose="020F0502020204030204" pitchFamily="34" charset="0"/>
                <a:ea typeface="Calibri" panose="020F0502020204030204" pitchFamily="34" charset="0"/>
                <a:cs typeface="Calibri" panose="020F0502020204030204" pitchFamily="34" charset="0"/>
              </a:rPr>
              <a:t>LỢI THẾ CỦA REACTIVE</a:t>
            </a:r>
            <a:endParaRPr sz="1400" b="1" dirty="0">
              <a:latin typeface="Calibri" panose="020F0502020204030204" pitchFamily="34" charset="0"/>
              <a:ea typeface="Calibri" panose="020F0502020204030204" pitchFamily="34" charset="0"/>
              <a:cs typeface="Calibri" panose="020F0502020204030204" pitchFamily="34" charset="0"/>
            </a:endParaRPr>
          </a:p>
        </p:txBody>
      </p:sp>
      <p:sp>
        <p:nvSpPr>
          <p:cNvPr id="188" name="Google Shape;188;p29"/>
          <p:cNvSpPr txBox="1">
            <a:spLocks noGrp="1"/>
          </p:cNvSpPr>
          <p:nvPr>
            <p:ph type="title" idx="6"/>
          </p:nvPr>
        </p:nvSpPr>
        <p:spPr>
          <a:xfrm>
            <a:off x="1715592" y="3165463"/>
            <a:ext cx="1885043" cy="51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b="1" dirty="0">
                <a:latin typeface="Calibri" panose="020F0502020204030204" pitchFamily="34" charset="0"/>
                <a:ea typeface="Calibri" panose="020F0502020204030204" pitchFamily="34" charset="0"/>
                <a:cs typeface="Calibri" panose="020F0502020204030204" pitchFamily="34" charset="0"/>
              </a:rPr>
              <a:t>ỨNG DỤNG THỰC TẾ</a:t>
            </a:r>
            <a:endParaRPr sz="1400" b="1" dirty="0">
              <a:latin typeface="Calibri" panose="020F0502020204030204" pitchFamily="34" charset="0"/>
              <a:ea typeface="Calibri" panose="020F0502020204030204" pitchFamily="34" charset="0"/>
              <a:cs typeface="Calibri" panose="020F0502020204030204" pitchFamily="34" charset="0"/>
            </a:endParaRPr>
          </a:p>
        </p:txBody>
      </p:sp>
      <p:sp>
        <p:nvSpPr>
          <p:cNvPr id="190" name="Google Shape;190;p29"/>
          <p:cNvSpPr txBox="1">
            <a:spLocks noGrp="1"/>
          </p:cNvSpPr>
          <p:nvPr>
            <p:ph type="title" idx="13"/>
          </p:nvPr>
        </p:nvSpPr>
        <p:spPr>
          <a:xfrm>
            <a:off x="1736659" y="3910630"/>
            <a:ext cx="2393858" cy="5184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b="1" dirty="0">
                <a:latin typeface="Calibri" panose="020F0502020204030204" pitchFamily="34" charset="0"/>
                <a:ea typeface="Calibri" panose="020F0502020204030204" pitchFamily="34" charset="0"/>
                <a:cs typeface="Calibri" panose="020F0502020204030204" pitchFamily="34" charset="0"/>
              </a:rPr>
              <a:t>SẼ THẾ NÀO NẾU KHÔNG CÓ REACTIVE PROGRAMMING</a:t>
            </a:r>
            <a:endParaRPr sz="1400" b="1" dirty="0">
              <a:latin typeface="Calibri" panose="020F0502020204030204" pitchFamily="34" charset="0"/>
              <a:ea typeface="Calibri" panose="020F0502020204030204" pitchFamily="34" charset="0"/>
              <a:cs typeface="Calibri" panose="020F0502020204030204" pitchFamily="34" charset="0"/>
            </a:endParaRPr>
          </a:p>
        </p:txBody>
      </p:sp>
      <p:sp>
        <p:nvSpPr>
          <p:cNvPr id="191" name="Google Shape;191;p29"/>
          <p:cNvSpPr txBox="1">
            <a:spLocks noGrp="1"/>
          </p:cNvSpPr>
          <p:nvPr>
            <p:ph type="title" idx="14"/>
          </p:nvPr>
        </p:nvSpPr>
        <p:spPr>
          <a:xfrm flipH="1">
            <a:off x="5123164" y="4350457"/>
            <a:ext cx="2166412" cy="5184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b="1" dirty="0">
                <a:latin typeface="Calibri" panose="020F0502020204030204" pitchFamily="34" charset="0"/>
                <a:ea typeface="Calibri" panose="020F0502020204030204" pitchFamily="34" charset="0"/>
                <a:cs typeface="Calibri" panose="020F0502020204030204" pitchFamily="34" charset="0"/>
              </a:rPr>
              <a:t>THỜI GIAN HOÀN THÀNH VÀ CHI PHÍ DỰ ÁN</a:t>
            </a:r>
            <a:endParaRPr sz="1400" b="1" dirty="0">
              <a:latin typeface="Calibri" panose="020F0502020204030204" pitchFamily="34" charset="0"/>
              <a:ea typeface="Calibri" panose="020F0502020204030204" pitchFamily="34" charset="0"/>
              <a:cs typeface="Calibri" panose="020F0502020204030204" pitchFamily="34" charset="0"/>
            </a:endParaRPr>
          </a:p>
        </p:txBody>
      </p:sp>
      <p:sp>
        <p:nvSpPr>
          <p:cNvPr id="192" name="Google Shape;192;p29"/>
          <p:cNvSpPr txBox="1">
            <a:spLocks noGrp="1"/>
          </p:cNvSpPr>
          <p:nvPr>
            <p:ph type="title" idx="3"/>
          </p:nvPr>
        </p:nvSpPr>
        <p:spPr>
          <a:xfrm>
            <a:off x="1139449" y="1939158"/>
            <a:ext cx="518499" cy="24982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b="1" dirty="0">
                <a:latin typeface="Calibri" panose="020F0502020204030204" pitchFamily="34" charset="0"/>
                <a:ea typeface="Calibri" panose="020F0502020204030204" pitchFamily="34" charset="0"/>
                <a:cs typeface="Calibri" panose="020F0502020204030204" pitchFamily="34" charset="0"/>
              </a:rPr>
              <a:t>02</a:t>
            </a:r>
            <a:endParaRPr sz="1400" b="1" dirty="0">
              <a:latin typeface="Calibri" panose="020F0502020204030204" pitchFamily="34" charset="0"/>
              <a:ea typeface="Calibri" panose="020F0502020204030204" pitchFamily="34" charset="0"/>
              <a:cs typeface="Calibri" panose="020F0502020204030204" pitchFamily="34" charset="0"/>
            </a:endParaRPr>
          </a:p>
        </p:txBody>
      </p:sp>
      <p:sp>
        <p:nvSpPr>
          <p:cNvPr id="193" name="Google Shape;193;p29"/>
          <p:cNvSpPr txBox="1">
            <a:spLocks noGrp="1"/>
          </p:cNvSpPr>
          <p:nvPr>
            <p:ph type="title" idx="8"/>
          </p:nvPr>
        </p:nvSpPr>
        <p:spPr>
          <a:xfrm>
            <a:off x="1138411" y="3353344"/>
            <a:ext cx="518499" cy="24654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b="1" dirty="0">
                <a:latin typeface="Calibri" panose="020F0502020204030204" pitchFamily="34" charset="0"/>
                <a:ea typeface="Calibri" panose="020F0502020204030204" pitchFamily="34" charset="0"/>
                <a:cs typeface="Calibri" panose="020F0502020204030204" pitchFamily="34" charset="0"/>
              </a:rPr>
              <a:t>04</a:t>
            </a:r>
            <a:endParaRPr sz="1400" b="1" dirty="0">
              <a:latin typeface="Calibri" panose="020F0502020204030204" pitchFamily="34" charset="0"/>
              <a:ea typeface="Calibri" panose="020F0502020204030204" pitchFamily="34" charset="0"/>
              <a:cs typeface="Calibri" panose="020F0502020204030204" pitchFamily="34" charset="0"/>
            </a:endParaRPr>
          </a:p>
        </p:txBody>
      </p:sp>
      <p:sp>
        <p:nvSpPr>
          <p:cNvPr id="194" name="Google Shape;194;p29"/>
          <p:cNvSpPr txBox="1">
            <a:spLocks noGrp="1"/>
          </p:cNvSpPr>
          <p:nvPr>
            <p:ph type="title" idx="4"/>
          </p:nvPr>
        </p:nvSpPr>
        <p:spPr>
          <a:xfrm flipH="1">
            <a:off x="1115536" y="2641939"/>
            <a:ext cx="518499" cy="24900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b="1" dirty="0">
                <a:latin typeface="Calibri" panose="020F0502020204030204" pitchFamily="34" charset="0"/>
                <a:ea typeface="Calibri" panose="020F0502020204030204" pitchFamily="34" charset="0"/>
                <a:cs typeface="Calibri" panose="020F0502020204030204" pitchFamily="34" charset="0"/>
              </a:rPr>
              <a:t>03</a:t>
            </a:r>
            <a:endParaRPr sz="1400" b="1" dirty="0">
              <a:latin typeface="Calibri" panose="020F0502020204030204" pitchFamily="34" charset="0"/>
              <a:ea typeface="Calibri" panose="020F0502020204030204" pitchFamily="34" charset="0"/>
              <a:cs typeface="Calibri" panose="020F0502020204030204" pitchFamily="34" charset="0"/>
            </a:endParaRPr>
          </a:p>
        </p:txBody>
      </p:sp>
      <p:sp>
        <p:nvSpPr>
          <p:cNvPr id="195" name="Google Shape;195;p29"/>
          <p:cNvSpPr txBox="1">
            <a:spLocks noGrp="1"/>
          </p:cNvSpPr>
          <p:nvPr>
            <p:ph type="title" idx="9"/>
          </p:nvPr>
        </p:nvSpPr>
        <p:spPr>
          <a:xfrm flipH="1">
            <a:off x="1138411" y="4056399"/>
            <a:ext cx="518499" cy="24982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b="1" dirty="0">
                <a:latin typeface="Calibri" panose="020F0502020204030204" pitchFamily="34" charset="0"/>
                <a:ea typeface="Calibri" panose="020F0502020204030204" pitchFamily="34" charset="0"/>
                <a:cs typeface="Calibri" panose="020F0502020204030204" pitchFamily="34" charset="0"/>
              </a:rPr>
              <a:t>05</a:t>
            </a:r>
            <a:endParaRPr sz="1400" b="1" dirty="0">
              <a:latin typeface="Calibri" panose="020F0502020204030204" pitchFamily="34" charset="0"/>
              <a:ea typeface="Calibri" panose="020F0502020204030204" pitchFamily="34" charset="0"/>
              <a:cs typeface="Calibri" panose="020F0502020204030204" pitchFamily="34" charset="0"/>
            </a:endParaRPr>
          </a:p>
        </p:txBody>
      </p:sp>
      <p:sp>
        <p:nvSpPr>
          <p:cNvPr id="2" name="Google Shape;180;p29">
            <a:extLst>
              <a:ext uri="{FF2B5EF4-FFF2-40B4-BE49-F238E27FC236}">
                <a16:creationId xmlns:a16="http://schemas.microsoft.com/office/drawing/2014/main" id="{E89A8058-0C66-66AD-A1F0-E144229E90E3}"/>
              </a:ext>
            </a:extLst>
          </p:cNvPr>
          <p:cNvSpPr/>
          <p:nvPr/>
        </p:nvSpPr>
        <p:spPr>
          <a:xfrm>
            <a:off x="1163363" y="1034488"/>
            <a:ext cx="518499" cy="51849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3" name="Google Shape;186;p29">
            <a:extLst>
              <a:ext uri="{FF2B5EF4-FFF2-40B4-BE49-F238E27FC236}">
                <a16:creationId xmlns:a16="http://schemas.microsoft.com/office/drawing/2014/main" id="{9832BE9D-AD49-AB8E-E0DA-A4D18BC16212}"/>
              </a:ext>
            </a:extLst>
          </p:cNvPr>
          <p:cNvSpPr txBox="1">
            <a:spLocks/>
          </p:cNvSpPr>
          <p:nvPr/>
        </p:nvSpPr>
        <p:spPr>
          <a:xfrm>
            <a:off x="1657949" y="1034487"/>
            <a:ext cx="2206813" cy="518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9pPr>
          </a:lstStyle>
          <a:p>
            <a:r>
              <a:rPr lang="en-US" sz="1400" b="1" dirty="0">
                <a:latin typeface="Calibri" panose="020F0502020204030204" pitchFamily="34" charset="0"/>
                <a:ea typeface="Calibri" panose="020F0502020204030204" pitchFamily="34" charset="0"/>
                <a:cs typeface="Calibri" panose="020F0502020204030204" pitchFamily="34" charset="0"/>
              </a:rPr>
              <a:t>REACTIVE PROGRAMMING </a:t>
            </a:r>
          </a:p>
        </p:txBody>
      </p:sp>
      <p:sp>
        <p:nvSpPr>
          <p:cNvPr id="4" name="Google Shape;192;p29">
            <a:extLst>
              <a:ext uri="{FF2B5EF4-FFF2-40B4-BE49-F238E27FC236}">
                <a16:creationId xmlns:a16="http://schemas.microsoft.com/office/drawing/2014/main" id="{E2D3F8BC-6DF1-DA4B-E6E8-8D4E46C381DE}"/>
              </a:ext>
            </a:extLst>
          </p:cNvPr>
          <p:cNvSpPr txBox="1">
            <a:spLocks/>
          </p:cNvSpPr>
          <p:nvPr/>
        </p:nvSpPr>
        <p:spPr>
          <a:xfrm>
            <a:off x="1163363" y="1231138"/>
            <a:ext cx="518499" cy="2498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20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9pPr>
          </a:lstStyle>
          <a:p>
            <a:r>
              <a:rPr lang="en" sz="1400" b="1">
                <a:latin typeface="Calibri" panose="020F0502020204030204" pitchFamily="34" charset="0"/>
                <a:ea typeface="Calibri" panose="020F0502020204030204" pitchFamily="34" charset="0"/>
                <a:cs typeface="Calibri" panose="020F0502020204030204" pitchFamily="34" charset="0"/>
              </a:rPr>
              <a:t>01</a:t>
            </a:r>
          </a:p>
        </p:txBody>
      </p:sp>
      <p:sp>
        <p:nvSpPr>
          <p:cNvPr id="40" name="Google Shape;180;p29">
            <a:extLst>
              <a:ext uri="{FF2B5EF4-FFF2-40B4-BE49-F238E27FC236}">
                <a16:creationId xmlns:a16="http://schemas.microsoft.com/office/drawing/2014/main" id="{6E34C73D-AB23-A4F3-B593-D4774540DA8B}"/>
              </a:ext>
            </a:extLst>
          </p:cNvPr>
          <p:cNvSpPr/>
          <p:nvPr/>
        </p:nvSpPr>
        <p:spPr>
          <a:xfrm>
            <a:off x="4556670" y="1560257"/>
            <a:ext cx="518499" cy="51849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41" name="Google Shape;181;p29">
            <a:extLst>
              <a:ext uri="{FF2B5EF4-FFF2-40B4-BE49-F238E27FC236}">
                <a16:creationId xmlns:a16="http://schemas.microsoft.com/office/drawing/2014/main" id="{53B21226-203F-7CEA-01D5-C964B2C384E1}"/>
              </a:ext>
            </a:extLst>
          </p:cNvPr>
          <p:cNvSpPr/>
          <p:nvPr/>
        </p:nvSpPr>
        <p:spPr>
          <a:xfrm>
            <a:off x="4532757" y="2262438"/>
            <a:ext cx="518499" cy="51849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42" name="Google Shape;182;p29">
            <a:extLst>
              <a:ext uri="{FF2B5EF4-FFF2-40B4-BE49-F238E27FC236}">
                <a16:creationId xmlns:a16="http://schemas.microsoft.com/office/drawing/2014/main" id="{75D6285E-FDF1-1DDB-4237-9B53D222E276}"/>
              </a:ext>
            </a:extLst>
          </p:cNvPr>
          <p:cNvSpPr/>
          <p:nvPr/>
        </p:nvSpPr>
        <p:spPr>
          <a:xfrm>
            <a:off x="4555632" y="2972043"/>
            <a:ext cx="518499" cy="51849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43" name="Google Shape;184;p29">
            <a:extLst>
              <a:ext uri="{FF2B5EF4-FFF2-40B4-BE49-F238E27FC236}">
                <a16:creationId xmlns:a16="http://schemas.microsoft.com/office/drawing/2014/main" id="{DA1EB70B-FC45-85C4-C225-2E63FA64406C}"/>
              </a:ext>
            </a:extLst>
          </p:cNvPr>
          <p:cNvSpPr/>
          <p:nvPr/>
        </p:nvSpPr>
        <p:spPr>
          <a:xfrm>
            <a:off x="4555632" y="3677498"/>
            <a:ext cx="518499" cy="51849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44" name="Google Shape;186;p29">
            <a:extLst>
              <a:ext uri="{FF2B5EF4-FFF2-40B4-BE49-F238E27FC236}">
                <a16:creationId xmlns:a16="http://schemas.microsoft.com/office/drawing/2014/main" id="{411C060A-987C-0A99-EE8F-9878DBFFB4F6}"/>
              </a:ext>
            </a:extLst>
          </p:cNvPr>
          <p:cNvSpPr txBox="1">
            <a:spLocks/>
          </p:cNvSpPr>
          <p:nvPr/>
        </p:nvSpPr>
        <p:spPr>
          <a:xfrm>
            <a:off x="5099083" y="1555201"/>
            <a:ext cx="1575097" cy="518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9pPr>
          </a:lstStyle>
          <a:p>
            <a:r>
              <a:rPr lang="en-US" sz="1400" b="1" dirty="0">
                <a:latin typeface="Calibri" panose="020F0502020204030204" pitchFamily="34" charset="0"/>
                <a:ea typeface="Calibri" panose="020F0502020204030204" pitchFamily="34" charset="0"/>
                <a:cs typeface="Calibri" panose="020F0502020204030204" pitchFamily="34" charset="0"/>
              </a:rPr>
              <a:t> RXJAVA </a:t>
            </a:r>
          </a:p>
        </p:txBody>
      </p:sp>
      <p:sp>
        <p:nvSpPr>
          <p:cNvPr id="45" name="Google Shape;187;p29">
            <a:extLst>
              <a:ext uri="{FF2B5EF4-FFF2-40B4-BE49-F238E27FC236}">
                <a16:creationId xmlns:a16="http://schemas.microsoft.com/office/drawing/2014/main" id="{2652872E-97FF-0E03-16B3-0FC5226FAD2D}"/>
              </a:ext>
            </a:extLst>
          </p:cNvPr>
          <p:cNvSpPr txBox="1">
            <a:spLocks/>
          </p:cNvSpPr>
          <p:nvPr/>
        </p:nvSpPr>
        <p:spPr>
          <a:xfrm flipH="1">
            <a:off x="5075169" y="2324939"/>
            <a:ext cx="1885043" cy="518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9pPr>
          </a:lstStyle>
          <a:p>
            <a:r>
              <a:rPr lang="en-US" sz="1400" b="1" dirty="0">
                <a:latin typeface="Calibri" panose="020F0502020204030204" pitchFamily="34" charset="0"/>
                <a:ea typeface="Calibri" panose="020F0502020204030204" pitchFamily="34" charset="0"/>
                <a:cs typeface="Calibri" panose="020F0502020204030204" pitchFamily="34" charset="0"/>
              </a:rPr>
              <a:t> SPRING WEBFLUX</a:t>
            </a:r>
          </a:p>
        </p:txBody>
      </p:sp>
      <p:sp>
        <p:nvSpPr>
          <p:cNvPr id="46" name="Google Shape;188;p29">
            <a:extLst>
              <a:ext uri="{FF2B5EF4-FFF2-40B4-BE49-F238E27FC236}">
                <a16:creationId xmlns:a16="http://schemas.microsoft.com/office/drawing/2014/main" id="{5A457DEA-73D8-75AD-05C1-D79119EEFE9A}"/>
              </a:ext>
            </a:extLst>
          </p:cNvPr>
          <p:cNvSpPr txBox="1">
            <a:spLocks/>
          </p:cNvSpPr>
          <p:nvPr/>
        </p:nvSpPr>
        <p:spPr>
          <a:xfrm>
            <a:off x="5099083" y="2967779"/>
            <a:ext cx="1885043" cy="518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9pPr>
          </a:lstStyle>
          <a:p>
            <a:r>
              <a:rPr lang="en-US" sz="1400" b="1" dirty="0">
                <a:latin typeface="Calibri" panose="020F0502020204030204" pitchFamily="34" charset="0"/>
                <a:ea typeface="Calibri" panose="020F0502020204030204" pitchFamily="34" charset="0"/>
                <a:cs typeface="Calibri" panose="020F0502020204030204" pitchFamily="34" charset="0"/>
              </a:rPr>
              <a:t> SO SÁNH RXJAVA VÀ  SPRING WEBFLUX</a:t>
            </a:r>
          </a:p>
        </p:txBody>
      </p:sp>
      <p:sp>
        <p:nvSpPr>
          <p:cNvPr id="47" name="Google Shape;192;p29">
            <a:extLst>
              <a:ext uri="{FF2B5EF4-FFF2-40B4-BE49-F238E27FC236}">
                <a16:creationId xmlns:a16="http://schemas.microsoft.com/office/drawing/2014/main" id="{70C84B79-7E49-8510-1A18-0342E1A307DE}"/>
              </a:ext>
            </a:extLst>
          </p:cNvPr>
          <p:cNvSpPr txBox="1">
            <a:spLocks/>
          </p:cNvSpPr>
          <p:nvPr/>
        </p:nvSpPr>
        <p:spPr>
          <a:xfrm>
            <a:off x="4556670" y="1756907"/>
            <a:ext cx="518499" cy="2498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20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9pPr>
          </a:lstStyle>
          <a:p>
            <a:r>
              <a:rPr lang="en" sz="1400" b="1" dirty="0">
                <a:latin typeface="Calibri" panose="020F0502020204030204" pitchFamily="34" charset="0"/>
                <a:ea typeface="Calibri" panose="020F0502020204030204" pitchFamily="34" charset="0"/>
                <a:cs typeface="Calibri" panose="020F0502020204030204" pitchFamily="34" charset="0"/>
              </a:rPr>
              <a:t>07</a:t>
            </a:r>
          </a:p>
        </p:txBody>
      </p:sp>
      <p:sp>
        <p:nvSpPr>
          <p:cNvPr id="48" name="Google Shape;193;p29">
            <a:extLst>
              <a:ext uri="{FF2B5EF4-FFF2-40B4-BE49-F238E27FC236}">
                <a16:creationId xmlns:a16="http://schemas.microsoft.com/office/drawing/2014/main" id="{A18B8CFB-E4C4-CF4A-BC80-1AFB867B0326}"/>
              </a:ext>
            </a:extLst>
          </p:cNvPr>
          <p:cNvSpPr txBox="1">
            <a:spLocks/>
          </p:cNvSpPr>
          <p:nvPr/>
        </p:nvSpPr>
        <p:spPr>
          <a:xfrm>
            <a:off x="4555632" y="3171093"/>
            <a:ext cx="518499" cy="24654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20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9pPr>
          </a:lstStyle>
          <a:p>
            <a:r>
              <a:rPr lang="en" sz="1400" b="1" dirty="0">
                <a:latin typeface="Calibri" panose="020F0502020204030204" pitchFamily="34" charset="0"/>
                <a:ea typeface="Calibri" panose="020F0502020204030204" pitchFamily="34" charset="0"/>
                <a:cs typeface="Calibri" panose="020F0502020204030204" pitchFamily="34" charset="0"/>
              </a:rPr>
              <a:t>09</a:t>
            </a:r>
          </a:p>
        </p:txBody>
      </p:sp>
      <p:sp>
        <p:nvSpPr>
          <p:cNvPr id="49" name="Google Shape;194;p29">
            <a:extLst>
              <a:ext uri="{FF2B5EF4-FFF2-40B4-BE49-F238E27FC236}">
                <a16:creationId xmlns:a16="http://schemas.microsoft.com/office/drawing/2014/main" id="{D6D05407-891D-8FD6-24A1-C9DD4F94C3B5}"/>
              </a:ext>
            </a:extLst>
          </p:cNvPr>
          <p:cNvSpPr txBox="1">
            <a:spLocks/>
          </p:cNvSpPr>
          <p:nvPr/>
        </p:nvSpPr>
        <p:spPr>
          <a:xfrm flipH="1">
            <a:off x="4532757" y="2459688"/>
            <a:ext cx="518499" cy="24900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20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9pPr>
          </a:lstStyle>
          <a:p>
            <a:r>
              <a:rPr lang="en" sz="1400" b="1" dirty="0">
                <a:latin typeface="Calibri" panose="020F0502020204030204" pitchFamily="34" charset="0"/>
                <a:ea typeface="Calibri" panose="020F0502020204030204" pitchFamily="34" charset="0"/>
                <a:cs typeface="Calibri" panose="020F0502020204030204" pitchFamily="34" charset="0"/>
              </a:rPr>
              <a:t>08</a:t>
            </a:r>
          </a:p>
        </p:txBody>
      </p:sp>
      <p:sp>
        <p:nvSpPr>
          <p:cNvPr id="50" name="Google Shape;195;p29">
            <a:extLst>
              <a:ext uri="{FF2B5EF4-FFF2-40B4-BE49-F238E27FC236}">
                <a16:creationId xmlns:a16="http://schemas.microsoft.com/office/drawing/2014/main" id="{2DA40C07-B353-D14C-6A47-AD171F20BC80}"/>
              </a:ext>
            </a:extLst>
          </p:cNvPr>
          <p:cNvSpPr txBox="1">
            <a:spLocks/>
          </p:cNvSpPr>
          <p:nvPr/>
        </p:nvSpPr>
        <p:spPr>
          <a:xfrm flipH="1">
            <a:off x="4555632" y="3874148"/>
            <a:ext cx="518499" cy="2498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20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9pPr>
          </a:lstStyle>
          <a:p>
            <a:r>
              <a:rPr lang="en" sz="1400" b="1" dirty="0">
                <a:latin typeface="Calibri" panose="020F0502020204030204" pitchFamily="34" charset="0"/>
                <a:ea typeface="Calibri" panose="020F0502020204030204" pitchFamily="34" charset="0"/>
                <a:cs typeface="Calibri" panose="020F0502020204030204" pitchFamily="34" charset="0"/>
              </a:rPr>
              <a:t>10</a:t>
            </a:r>
          </a:p>
        </p:txBody>
      </p:sp>
      <p:sp>
        <p:nvSpPr>
          <p:cNvPr id="51" name="Google Shape;180;p29">
            <a:extLst>
              <a:ext uri="{FF2B5EF4-FFF2-40B4-BE49-F238E27FC236}">
                <a16:creationId xmlns:a16="http://schemas.microsoft.com/office/drawing/2014/main" id="{8D7C2989-D4AF-D29B-CD26-09CCF0F7B9F1}"/>
              </a:ext>
            </a:extLst>
          </p:cNvPr>
          <p:cNvSpPr/>
          <p:nvPr/>
        </p:nvSpPr>
        <p:spPr>
          <a:xfrm>
            <a:off x="4580584" y="852237"/>
            <a:ext cx="518499" cy="51849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52" name="Google Shape;186;p29">
            <a:extLst>
              <a:ext uri="{FF2B5EF4-FFF2-40B4-BE49-F238E27FC236}">
                <a16:creationId xmlns:a16="http://schemas.microsoft.com/office/drawing/2014/main" id="{5CAC7667-3318-6FFA-1D5C-25BBB7E89C64}"/>
              </a:ext>
            </a:extLst>
          </p:cNvPr>
          <p:cNvSpPr txBox="1">
            <a:spLocks/>
          </p:cNvSpPr>
          <p:nvPr/>
        </p:nvSpPr>
        <p:spPr>
          <a:xfrm>
            <a:off x="5075170" y="852236"/>
            <a:ext cx="2206813" cy="518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9pPr>
          </a:lstStyle>
          <a:p>
            <a:pPr marL="0" lvl="0" indent="0" algn="l" rtl="0">
              <a:spcBef>
                <a:spcPts val="0"/>
              </a:spcBef>
              <a:spcAft>
                <a:spcPts val="0"/>
              </a:spcAft>
              <a:buNone/>
            </a:pPr>
            <a:r>
              <a:rPr lang="en-US" sz="1400" b="1" dirty="0">
                <a:latin typeface="Calibri" panose="020F0502020204030204" pitchFamily="34" charset="0"/>
                <a:ea typeface="Calibri" panose="020F0502020204030204" pitchFamily="34" charset="0"/>
                <a:cs typeface="Calibri" panose="020F0502020204030204" pitchFamily="34" charset="0"/>
              </a:rPr>
              <a:t>TẠI SAO PHẢI SỬ DỤNG REACTIVE</a:t>
            </a:r>
          </a:p>
        </p:txBody>
      </p:sp>
      <p:sp>
        <p:nvSpPr>
          <p:cNvPr id="53" name="Google Shape;192;p29">
            <a:extLst>
              <a:ext uri="{FF2B5EF4-FFF2-40B4-BE49-F238E27FC236}">
                <a16:creationId xmlns:a16="http://schemas.microsoft.com/office/drawing/2014/main" id="{85F4C8E5-A9F0-92BC-7793-E2F7AB407ABC}"/>
              </a:ext>
            </a:extLst>
          </p:cNvPr>
          <p:cNvSpPr txBox="1">
            <a:spLocks/>
          </p:cNvSpPr>
          <p:nvPr/>
        </p:nvSpPr>
        <p:spPr>
          <a:xfrm>
            <a:off x="4580584" y="1048887"/>
            <a:ext cx="518499" cy="2498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20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9pPr>
          </a:lstStyle>
          <a:p>
            <a:r>
              <a:rPr lang="en" sz="1400" b="1" dirty="0">
                <a:latin typeface="Calibri" panose="020F0502020204030204" pitchFamily="34" charset="0"/>
                <a:ea typeface="Calibri" panose="020F0502020204030204" pitchFamily="34" charset="0"/>
                <a:cs typeface="Calibri" panose="020F0502020204030204" pitchFamily="34" charset="0"/>
              </a:rPr>
              <a:t>06</a:t>
            </a:r>
          </a:p>
        </p:txBody>
      </p:sp>
      <p:sp>
        <p:nvSpPr>
          <p:cNvPr id="54" name="Google Shape;190;p29">
            <a:extLst>
              <a:ext uri="{FF2B5EF4-FFF2-40B4-BE49-F238E27FC236}">
                <a16:creationId xmlns:a16="http://schemas.microsoft.com/office/drawing/2014/main" id="{017B0F97-C12B-63A2-4E95-775368FA6636}"/>
              </a:ext>
            </a:extLst>
          </p:cNvPr>
          <p:cNvSpPr txBox="1">
            <a:spLocks/>
          </p:cNvSpPr>
          <p:nvPr/>
        </p:nvSpPr>
        <p:spPr>
          <a:xfrm>
            <a:off x="5075708" y="3677041"/>
            <a:ext cx="2393858" cy="5184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9pPr>
          </a:lstStyle>
          <a:p>
            <a:r>
              <a:rPr lang="en-US" sz="1400" b="1" dirty="0">
                <a:latin typeface="Calibri" panose="020F0502020204030204" pitchFamily="34" charset="0"/>
                <a:ea typeface="Calibri" panose="020F0502020204030204" pitchFamily="34" charset="0"/>
                <a:cs typeface="Calibri" panose="020F0502020204030204" pitchFamily="34" charset="0"/>
              </a:rPr>
              <a:t>SỰ PHÙ HỢP CỦA RXJAVA VÀ SPRING WEBFLUX</a:t>
            </a:r>
          </a:p>
        </p:txBody>
      </p:sp>
    </p:spTree>
    <p:extLst>
      <p:ext uri="{BB962C8B-B14F-4D97-AF65-F5344CB8AC3E}">
        <p14:creationId xmlns:p14="http://schemas.microsoft.com/office/powerpoint/2010/main" val="254655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930475" y="57627"/>
            <a:ext cx="5814300" cy="475853"/>
          </a:xfrm>
          <a:prstGeom prst="rect">
            <a:avLst/>
          </a:prstGeom>
        </p:spPr>
        <p:txBody>
          <a:bodyPr spcFirstLastPara="1" wrap="square" lIns="91425" tIns="91425" rIns="91425" bIns="91425" anchor="t" anchorCtr="0">
            <a:no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So </a:t>
            </a:r>
            <a:r>
              <a:rPr lang="en-US" sz="2400" b="1" dirty="0" err="1">
                <a:latin typeface="Calibri" panose="020F0502020204030204" pitchFamily="34" charset="0"/>
                <a:ea typeface="Calibri" panose="020F0502020204030204" pitchFamily="34" charset="0"/>
                <a:cs typeface="Calibri" panose="020F0502020204030204" pitchFamily="34" charset="0"/>
              </a:rPr>
              <a:t>sánh</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giữa</a:t>
            </a:r>
            <a:r>
              <a:rPr lang="en-US" sz="2400" b="1" dirty="0">
                <a:latin typeface="Calibri" panose="020F0502020204030204" pitchFamily="34" charset="0"/>
                <a:ea typeface="Calibri" panose="020F0502020204030204" pitchFamily="34" charset="0"/>
                <a:cs typeface="Calibri" panose="020F0502020204030204" pitchFamily="34" charset="0"/>
              </a:rPr>
              <a:t> Spring </a:t>
            </a:r>
            <a:r>
              <a:rPr lang="en-US" sz="2400" b="1" dirty="0" err="1">
                <a:latin typeface="Calibri" panose="020F0502020204030204" pitchFamily="34" charset="0"/>
                <a:ea typeface="Calibri" panose="020F0502020204030204" pitchFamily="34" charset="0"/>
                <a:cs typeface="Calibri" panose="020F0502020204030204" pitchFamily="34" charset="0"/>
              </a:rPr>
              <a:t>Webflux</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và</a:t>
            </a:r>
            <a:r>
              <a:rPr lang="en-US" sz="2400" b="1" dirty="0">
                <a:latin typeface="Calibri" panose="020F0502020204030204" pitchFamily="34" charset="0"/>
                <a:ea typeface="Calibri" panose="020F0502020204030204" pitchFamily="34" charset="0"/>
                <a:cs typeface="Calibri" panose="020F0502020204030204" pitchFamily="34" charset="0"/>
              </a:rPr>
              <a:t> Spring MVC</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312279" y="204213"/>
            <a:ext cx="813577"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500" dirty="0"/>
              <a:t>8</a:t>
            </a:r>
            <a:r>
              <a:rPr lang="en" sz="2500" dirty="0"/>
              <a:t>.</a:t>
            </a:r>
            <a:r>
              <a:rPr lang="vi-VN" sz="2500" dirty="0"/>
              <a:t>4</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sp>
        <p:nvSpPr>
          <p:cNvPr id="4" name="AutoShape 6" descr="RxJava: Multi-Threading in Android | by Satya Pavan Kantamani | Better  Programming">
            <a:extLst>
              <a:ext uri="{FF2B5EF4-FFF2-40B4-BE49-F238E27FC236}">
                <a16:creationId xmlns:a16="http://schemas.microsoft.com/office/drawing/2014/main" id="{C670FAAF-E574-8EFC-279C-9DBBD006C200}"/>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Google Shape;285;p34">
            <a:extLst>
              <a:ext uri="{FF2B5EF4-FFF2-40B4-BE49-F238E27FC236}">
                <a16:creationId xmlns:a16="http://schemas.microsoft.com/office/drawing/2014/main" id="{B84C2482-9564-00C8-D812-006D7D9CC6C9}"/>
              </a:ext>
            </a:extLst>
          </p:cNvPr>
          <p:cNvSpPr txBox="1">
            <a:spLocks/>
          </p:cNvSpPr>
          <p:nvPr/>
        </p:nvSpPr>
        <p:spPr>
          <a:xfrm>
            <a:off x="2220452" y="272505"/>
            <a:ext cx="6122270" cy="68632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8</a:t>
            </a:r>
            <a:r>
              <a:rPr lang="en-US" sz="1800" b="1" dirty="0">
                <a:latin typeface="Calibri" panose="020F0502020204030204" pitchFamily="34" charset="0"/>
                <a:ea typeface="Calibri" panose="020F0502020204030204" pitchFamily="34" charset="0"/>
                <a:cs typeface="Calibri" panose="020F0502020204030204" pitchFamily="34" charset="0"/>
              </a:rPr>
              <a:t>.</a:t>
            </a:r>
            <a:r>
              <a:rPr lang="vi-VN" sz="1800" b="1" dirty="0">
                <a:latin typeface="Calibri" panose="020F0502020204030204" pitchFamily="34" charset="0"/>
                <a:ea typeface="Calibri" panose="020F0502020204030204" pitchFamily="34" charset="0"/>
                <a:cs typeface="Calibri" panose="020F0502020204030204" pitchFamily="34" charset="0"/>
              </a:rPr>
              <a:t>4</a:t>
            </a:r>
            <a:r>
              <a:rPr lang="en-US" sz="1800" b="1" dirty="0">
                <a:latin typeface="Calibri" panose="020F0502020204030204" pitchFamily="34" charset="0"/>
                <a:ea typeface="Calibri" panose="020F0502020204030204" pitchFamily="34" charset="0"/>
                <a:cs typeface="Calibri" panose="020F0502020204030204" pitchFamily="34" charset="0"/>
              </a:rPr>
              <a:t>.1 </a:t>
            </a:r>
            <a:r>
              <a:rPr lang="en-US" sz="1800" b="1" dirty="0" err="1">
                <a:latin typeface="Calibri" panose="020F0502020204030204" pitchFamily="34" charset="0"/>
                <a:ea typeface="Calibri" panose="020F0502020204030204" pitchFamily="34" charset="0"/>
                <a:cs typeface="Calibri" panose="020F0502020204030204" pitchFamily="34" charset="0"/>
              </a:rPr>
              <a:t>Kiến</a:t>
            </a:r>
            <a:r>
              <a:rPr lang="en-US" sz="1800" b="1" dirty="0">
                <a:latin typeface="Calibri" panose="020F0502020204030204" pitchFamily="34" charset="0"/>
                <a:ea typeface="Calibri" panose="020F0502020204030204" pitchFamily="34" charset="0"/>
                <a:cs typeface="Calibri" panose="020F0502020204030204" pitchFamily="34" charset="0"/>
              </a:rPr>
              <a:t> </a:t>
            </a:r>
            <a:r>
              <a:rPr lang="en-US" sz="1800" b="1" dirty="0" err="1">
                <a:latin typeface="Calibri" panose="020F0502020204030204" pitchFamily="34" charset="0"/>
                <a:ea typeface="Calibri" panose="020F0502020204030204" pitchFamily="34" charset="0"/>
                <a:cs typeface="Calibri" panose="020F0502020204030204" pitchFamily="34" charset="0"/>
              </a:rPr>
              <a:t>trúc</a:t>
            </a:r>
            <a:r>
              <a:rPr lang="en-US" sz="1800" b="1" dirty="0">
                <a:latin typeface="Calibri" panose="020F0502020204030204" pitchFamily="34" charset="0"/>
                <a:ea typeface="Calibri" panose="020F0502020204030204" pitchFamily="34" charset="0"/>
                <a:cs typeface="Calibri" panose="020F0502020204030204" pitchFamily="34" charset="0"/>
              </a:rPr>
              <a:t> </a:t>
            </a:r>
            <a:r>
              <a:rPr lang="en-US" sz="1800" b="1" dirty="0" err="1">
                <a:latin typeface="Calibri" panose="020F0502020204030204" pitchFamily="34" charset="0"/>
                <a:ea typeface="Calibri" panose="020F0502020204030204" pitchFamily="34" charset="0"/>
                <a:cs typeface="Calibri" panose="020F0502020204030204" pitchFamily="34" charset="0"/>
              </a:rPr>
              <a:t>giữa</a:t>
            </a:r>
            <a:r>
              <a:rPr lang="en-US" sz="1800" b="1" dirty="0">
                <a:latin typeface="Calibri" panose="020F0502020204030204" pitchFamily="34" charset="0"/>
                <a:ea typeface="Calibri" panose="020F0502020204030204" pitchFamily="34" charset="0"/>
                <a:cs typeface="Calibri" panose="020F0502020204030204" pitchFamily="34" charset="0"/>
              </a:rPr>
              <a:t> Spring MVC </a:t>
            </a:r>
            <a:r>
              <a:rPr lang="en-US" sz="1800" b="1" dirty="0" err="1">
                <a:latin typeface="Calibri" panose="020F0502020204030204" pitchFamily="34" charset="0"/>
                <a:ea typeface="Calibri" panose="020F0502020204030204" pitchFamily="34" charset="0"/>
                <a:cs typeface="Calibri" panose="020F0502020204030204" pitchFamily="34" charset="0"/>
              </a:rPr>
              <a:t>và</a:t>
            </a:r>
            <a:r>
              <a:rPr lang="en-US" sz="1800" b="1" dirty="0">
                <a:latin typeface="Calibri" panose="020F0502020204030204" pitchFamily="34" charset="0"/>
                <a:ea typeface="Calibri" panose="020F0502020204030204" pitchFamily="34" charset="0"/>
                <a:cs typeface="Calibri" panose="020F0502020204030204" pitchFamily="34" charset="0"/>
              </a:rPr>
              <a:t> Spring </a:t>
            </a:r>
            <a:r>
              <a:rPr lang="en-US" sz="1800" b="1" dirty="0" err="1">
                <a:latin typeface="Calibri" panose="020F0502020204030204" pitchFamily="34" charset="0"/>
                <a:ea typeface="Calibri" panose="020F0502020204030204" pitchFamily="34" charset="0"/>
                <a:cs typeface="Calibri" panose="020F0502020204030204" pitchFamily="34" charset="0"/>
              </a:rPr>
              <a:t>Webflux</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902377B6-56A8-B937-C5F2-B7CDC0023E69}"/>
              </a:ext>
            </a:extLst>
          </p:cNvPr>
          <p:cNvPicPr>
            <a:picLocks noChangeAspect="1"/>
          </p:cNvPicPr>
          <p:nvPr/>
        </p:nvPicPr>
        <p:blipFill>
          <a:blip r:embed="rId4"/>
          <a:stretch>
            <a:fillRect/>
          </a:stretch>
        </p:blipFill>
        <p:spPr>
          <a:xfrm>
            <a:off x="149879" y="1027124"/>
            <a:ext cx="4134604" cy="3501043"/>
          </a:xfrm>
          <a:prstGeom prst="rect">
            <a:avLst/>
          </a:prstGeom>
        </p:spPr>
      </p:pic>
      <p:pic>
        <p:nvPicPr>
          <p:cNvPr id="14" name="Picture 13">
            <a:extLst>
              <a:ext uri="{FF2B5EF4-FFF2-40B4-BE49-F238E27FC236}">
                <a16:creationId xmlns:a16="http://schemas.microsoft.com/office/drawing/2014/main" id="{263166B1-CF45-AE2A-D027-5B33117A3B61}"/>
              </a:ext>
            </a:extLst>
          </p:cNvPr>
          <p:cNvPicPr>
            <a:picLocks noChangeAspect="1"/>
          </p:cNvPicPr>
          <p:nvPr/>
        </p:nvPicPr>
        <p:blipFill>
          <a:blip r:embed="rId5"/>
          <a:stretch>
            <a:fillRect/>
          </a:stretch>
        </p:blipFill>
        <p:spPr>
          <a:xfrm>
            <a:off x="4609319" y="1010336"/>
            <a:ext cx="3963568" cy="3517831"/>
          </a:xfrm>
          <a:prstGeom prst="rect">
            <a:avLst/>
          </a:prstGeom>
        </p:spPr>
      </p:pic>
    </p:spTree>
    <p:extLst>
      <p:ext uri="{BB962C8B-B14F-4D97-AF65-F5344CB8AC3E}">
        <p14:creationId xmlns:p14="http://schemas.microsoft.com/office/powerpoint/2010/main" val="1918911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930475" y="57627"/>
            <a:ext cx="5814300" cy="475853"/>
          </a:xfrm>
          <a:prstGeom prst="rect">
            <a:avLst/>
          </a:prstGeom>
        </p:spPr>
        <p:txBody>
          <a:bodyPr spcFirstLastPara="1" wrap="square" lIns="91425" tIns="91425" rIns="91425" bIns="91425" anchor="t" anchorCtr="0">
            <a:no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So </a:t>
            </a:r>
            <a:r>
              <a:rPr lang="en-US" sz="2400" b="1" dirty="0" err="1">
                <a:latin typeface="Calibri" panose="020F0502020204030204" pitchFamily="34" charset="0"/>
                <a:ea typeface="Calibri" panose="020F0502020204030204" pitchFamily="34" charset="0"/>
                <a:cs typeface="Calibri" panose="020F0502020204030204" pitchFamily="34" charset="0"/>
              </a:rPr>
              <a:t>sánh</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giữa</a:t>
            </a:r>
            <a:r>
              <a:rPr lang="en-US" sz="2400" b="1" dirty="0">
                <a:latin typeface="Calibri" panose="020F0502020204030204" pitchFamily="34" charset="0"/>
                <a:ea typeface="Calibri" panose="020F0502020204030204" pitchFamily="34" charset="0"/>
                <a:cs typeface="Calibri" panose="020F0502020204030204" pitchFamily="34" charset="0"/>
              </a:rPr>
              <a:t> Spring </a:t>
            </a:r>
            <a:r>
              <a:rPr lang="en-US" sz="2400" b="1" dirty="0" err="1">
                <a:latin typeface="Calibri" panose="020F0502020204030204" pitchFamily="34" charset="0"/>
                <a:ea typeface="Calibri" panose="020F0502020204030204" pitchFamily="34" charset="0"/>
                <a:cs typeface="Calibri" panose="020F0502020204030204" pitchFamily="34" charset="0"/>
              </a:rPr>
              <a:t>Webflux</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và</a:t>
            </a:r>
            <a:r>
              <a:rPr lang="en-US" sz="2400" b="1" dirty="0">
                <a:latin typeface="Calibri" panose="020F0502020204030204" pitchFamily="34" charset="0"/>
                <a:ea typeface="Calibri" panose="020F0502020204030204" pitchFamily="34" charset="0"/>
                <a:cs typeface="Calibri" panose="020F0502020204030204" pitchFamily="34" charset="0"/>
              </a:rPr>
              <a:t> Spring MVC</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312279" y="204213"/>
            <a:ext cx="813577"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500" dirty="0"/>
              <a:t>8</a:t>
            </a:r>
            <a:r>
              <a:rPr lang="en" sz="2500" dirty="0"/>
              <a:t>.</a:t>
            </a:r>
            <a:r>
              <a:rPr lang="vi-VN" sz="2500" dirty="0"/>
              <a:t>4</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sp>
        <p:nvSpPr>
          <p:cNvPr id="4" name="AutoShape 6" descr="RxJava: Multi-Threading in Android | by Satya Pavan Kantamani | Better  Programming">
            <a:extLst>
              <a:ext uri="{FF2B5EF4-FFF2-40B4-BE49-F238E27FC236}">
                <a16:creationId xmlns:a16="http://schemas.microsoft.com/office/drawing/2014/main" id="{C670FAAF-E574-8EFC-279C-9DBBD006C200}"/>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Google Shape;285;p34">
            <a:extLst>
              <a:ext uri="{FF2B5EF4-FFF2-40B4-BE49-F238E27FC236}">
                <a16:creationId xmlns:a16="http://schemas.microsoft.com/office/drawing/2014/main" id="{B84C2482-9564-00C8-D812-006D7D9CC6C9}"/>
              </a:ext>
            </a:extLst>
          </p:cNvPr>
          <p:cNvSpPr txBox="1">
            <a:spLocks/>
          </p:cNvSpPr>
          <p:nvPr/>
        </p:nvSpPr>
        <p:spPr>
          <a:xfrm>
            <a:off x="2220452" y="272505"/>
            <a:ext cx="6122270" cy="68632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8</a:t>
            </a:r>
            <a:r>
              <a:rPr lang="en-US" sz="1800" b="1" dirty="0">
                <a:latin typeface="Calibri" panose="020F0502020204030204" pitchFamily="34" charset="0"/>
                <a:ea typeface="Calibri" panose="020F0502020204030204" pitchFamily="34" charset="0"/>
                <a:cs typeface="Calibri" panose="020F0502020204030204" pitchFamily="34" charset="0"/>
              </a:rPr>
              <a:t>.</a:t>
            </a:r>
            <a:r>
              <a:rPr lang="vi-VN" sz="1800" b="1" dirty="0">
                <a:latin typeface="Calibri" panose="020F0502020204030204" pitchFamily="34" charset="0"/>
                <a:ea typeface="Calibri" panose="020F0502020204030204" pitchFamily="34" charset="0"/>
                <a:cs typeface="Calibri" panose="020F0502020204030204" pitchFamily="34" charset="0"/>
              </a:rPr>
              <a:t>4</a:t>
            </a:r>
            <a:r>
              <a:rPr lang="en-US" sz="1800" b="1" dirty="0">
                <a:latin typeface="Calibri" panose="020F0502020204030204" pitchFamily="34" charset="0"/>
                <a:ea typeface="Calibri" panose="020F0502020204030204" pitchFamily="34" charset="0"/>
                <a:cs typeface="Calibri" panose="020F0502020204030204" pitchFamily="34" charset="0"/>
              </a:rPr>
              <a:t>.2 </a:t>
            </a:r>
            <a:r>
              <a:rPr lang="en-US" sz="1800" b="1" dirty="0" err="1">
                <a:latin typeface="Calibri" panose="020F0502020204030204" pitchFamily="34" charset="0"/>
                <a:ea typeface="Calibri" panose="020F0502020204030204" pitchFamily="34" charset="0"/>
                <a:cs typeface="Calibri" panose="020F0502020204030204" pitchFamily="34" charset="0"/>
              </a:rPr>
              <a:t>Sự</a:t>
            </a:r>
            <a:r>
              <a:rPr lang="en-US" sz="1800" b="1" dirty="0">
                <a:latin typeface="Calibri" panose="020F0502020204030204" pitchFamily="34" charset="0"/>
                <a:ea typeface="Calibri" panose="020F0502020204030204" pitchFamily="34" charset="0"/>
                <a:cs typeface="Calibri" panose="020F0502020204030204" pitchFamily="34" charset="0"/>
              </a:rPr>
              <a:t> </a:t>
            </a:r>
            <a:r>
              <a:rPr lang="en-US" sz="1800" b="1" dirty="0" err="1">
                <a:latin typeface="Calibri" panose="020F0502020204030204" pitchFamily="34" charset="0"/>
                <a:ea typeface="Calibri" panose="020F0502020204030204" pitchFamily="34" charset="0"/>
                <a:cs typeface="Calibri" panose="020F0502020204030204" pitchFamily="34" charset="0"/>
              </a:rPr>
              <a:t>khác</a:t>
            </a:r>
            <a:r>
              <a:rPr lang="en-US" sz="1800" b="1" dirty="0">
                <a:latin typeface="Calibri" panose="020F0502020204030204" pitchFamily="34" charset="0"/>
                <a:ea typeface="Calibri" panose="020F0502020204030204" pitchFamily="34" charset="0"/>
                <a:cs typeface="Calibri" panose="020F0502020204030204" pitchFamily="34" charset="0"/>
              </a:rPr>
              <a:t> </a:t>
            </a:r>
            <a:r>
              <a:rPr lang="en-US" sz="1800" b="1" dirty="0" err="1">
                <a:latin typeface="Calibri" panose="020F0502020204030204" pitchFamily="34" charset="0"/>
                <a:ea typeface="Calibri" panose="020F0502020204030204" pitchFamily="34" charset="0"/>
                <a:cs typeface="Calibri" panose="020F0502020204030204" pitchFamily="34" charset="0"/>
              </a:rPr>
              <a:t>biệt</a:t>
            </a:r>
            <a:r>
              <a:rPr lang="en-US" sz="1800" b="1" dirty="0">
                <a:latin typeface="Calibri" panose="020F0502020204030204" pitchFamily="34" charset="0"/>
                <a:ea typeface="Calibri" panose="020F0502020204030204" pitchFamily="34" charset="0"/>
                <a:cs typeface="Calibri" panose="020F0502020204030204" pitchFamily="34" charset="0"/>
              </a:rPr>
              <a:t> </a:t>
            </a:r>
            <a:r>
              <a:rPr lang="en-US" sz="1800" b="1" dirty="0" err="1">
                <a:latin typeface="Calibri" panose="020F0502020204030204" pitchFamily="34" charset="0"/>
                <a:ea typeface="Calibri" panose="020F0502020204030204" pitchFamily="34" charset="0"/>
                <a:cs typeface="Calibri" panose="020F0502020204030204" pitchFamily="34" charset="0"/>
              </a:rPr>
              <a:t>giữa</a:t>
            </a:r>
            <a:r>
              <a:rPr lang="en-US" sz="1800" b="1" dirty="0">
                <a:latin typeface="Calibri" panose="020F0502020204030204" pitchFamily="34" charset="0"/>
                <a:ea typeface="Calibri" panose="020F0502020204030204" pitchFamily="34" charset="0"/>
                <a:cs typeface="Calibri" panose="020F0502020204030204" pitchFamily="34" charset="0"/>
              </a:rPr>
              <a:t> Spring MVC </a:t>
            </a:r>
            <a:r>
              <a:rPr lang="en-US" sz="1800" b="1" dirty="0" err="1">
                <a:latin typeface="Calibri" panose="020F0502020204030204" pitchFamily="34" charset="0"/>
                <a:ea typeface="Calibri" panose="020F0502020204030204" pitchFamily="34" charset="0"/>
                <a:cs typeface="Calibri" panose="020F0502020204030204" pitchFamily="34" charset="0"/>
              </a:rPr>
              <a:t>và</a:t>
            </a:r>
            <a:r>
              <a:rPr lang="en-US" sz="1800" b="1" dirty="0">
                <a:latin typeface="Calibri" panose="020F0502020204030204" pitchFamily="34" charset="0"/>
                <a:ea typeface="Calibri" panose="020F0502020204030204" pitchFamily="34" charset="0"/>
                <a:cs typeface="Calibri" panose="020F0502020204030204" pitchFamily="34" charset="0"/>
              </a:rPr>
              <a:t> Spring </a:t>
            </a:r>
            <a:r>
              <a:rPr lang="en-US" sz="1800" b="1" dirty="0" err="1">
                <a:latin typeface="Calibri" panose="020F0502020204030204" pitchFamily="34" charset="0"/>
                <a:ea typeface="Calibri" panose="020F0502020204030204" pitchFamily="34" charset="0"/>
                <a:cs typeface="Calibri" panose="020F0502020204030204" pitchFamily="34" charset="0"/>
              </a:rPr>
              <a:t>Webflux</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5" name="Table 4">
            <a:extLst>
              <a:ext uri="{FF2B5EF4-FFF2-40B4-BE49-F238E27FC236}">
                <a16:creationId xmlns:a16="http://schemas.microsoft.com/office/drawing/2014/main" id="{DAC0E591-03B3-1215-DB1A-3BE98B5933F6}"/>
              </a:ext>
            </a:extLst>
          </p:cNvPr>
          <p:cNvGraphicFramePr>
            <a:graphicFrameLocks noGrp="1"/>
          </p:cNvGraphicFramePr>
          <p:nvPr>
            <p:extLst>
              <p:ext uri="{D42A27DB-BD31-4B8C-83A1-F6EECF244321}">
                <p14:modId xmlns:p14="http://schemas.microsoft.com/office/powerpoint/2010/main" val="1567472382"/>
              </p:ext>
            </p:extLst>
          </p:nvPr>
        </p:nvGraphicFramePr>
        <p:xfrm>
          <a:off x="1656198" y="871265"/>
          <a:ext cx="5557881" cy="3999730"/>
        </p:xfrm>
        <a:graphic>
          <a:graphicData uri="http://schemas.openxmlformats.org/drawingml/2006/table">
            <a:tbl>
              <a:tblPr firstRow="1" bandRow="1">
                <a:tableStyleId>{D113A9D2-9D6B-4929-AA2D-F23B5EE8CBE7}</a:tableStyleId>
              </a:tblPr>
              <a:tblGrid>
                <a:gridCol w="850739">
                  <a:extLst>
                    <a:ext uri="{9D8B030D-6E8A-4147-A177-3AD203B41FA5}">
                      <a16:colId xmlns:a16="http://schemas.microsoft.com/office/drawing/2014/main" val="1576447976"/>
                    </a:ext>
                  </a:extLst>
                </a:gridCol>
                <a:gridCol w="2376729">
                  <a:extLst>
                    <a:ext uri="{9D8B030D-6E8A-4147-A177-3AD203B41FA5}">
                      <a16:colId xmlns:a16="http://schemas.microsoft.com/office/drawing/2014/main" val="1058200042"/>
                    </a:ext>
                  </a:extLst>
                </a:gridCol>
                <a:gridCol w="2330413">
                  <a:extLst>
                    <a:ext uri="{9D8B030D-6E8A-4147-A177-3AD203B41FA5}">
                      <a16:colId xmlns:a16="http://schemas.microsoft.com/office/drawing/2014/main" val="2428858825"/>
                    </a:ext>
                  </a:extLst>
                </a:gridCol>
              </a:tblGrid>
              <a:tr h="376805">
                <a:tc gridSpan="3">
                  <a:txBody>
                    <a:bodyPr/>
                    <a:lstStyle/>
                    <a:p>
                      <a:pPr algn="ctr"/>
                      <a:r>
                        <a:rPr lang="vi-VN" sz="1600" b="1" dirty="0">
                          <a:solidFill>
                            <a:schemeClr val="bg1"/>
                          </a:solidFill>
                          <a:latin typeface="Calibri" panose="020F0502020204030204" pitchFamily="34" charset="0"/>
                          <a:ea typeface="Calibri" panose="020F0502020204030204" pitchFamily="34" charset="0"/>
                          <a:cs typeface="Calibri" panose="020F0502020204030204" pitchFamily="34" charset="0"/>
                        </a:rPr>
                        <a:t>SỰ KHÁC BIỆT </a:t>
                      </a:r>
                      <a:endParaRPr 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hMerge="1">
                  <a:txBody>
                    <a:bodyPr/>
                    <a:lstStyle/>
                    <a:p>
                      <a:endParaRP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hMerge="1">
                  <a:txBody>
                    <a:bodyPr/>
                    <a:lstStyle/>
                    <a:p>
                      <a:pPr algn="ctr"/>
                      <a:endParaRPr 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1292151529"/>
                  </a:ext>
                </a:extLst>
              </a:tr>
              <a:tr h="376805">
                <a:tc>
                  <a:txBody>
                    <a:bodyPr/>
                    <a:lstStyle/>
                    <a:p>
                      <a:pPr algn="ctr"/>
                      <a:endParaRPr 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vi-VN" sz="1600" b="1" dirty="0">
                          <a:solidFill>
                            <a:schemeClr val="bg1"/>
                          </a:solidFill>
                          <a:latin typeface="Calibri" panose="020F0502020204030204" pitchFamily="34" charset="0"/>
                          <a:ea typeface="Calibri" panose="020F0502020204030204" pitchFamily="34" charset="0"/>
                          <a:cs typeface="Calibri" panose="020F0502020204030204" pitchFamily="34" charset="0"/>
                        </a:rPr>
                        <a:t>SPRING MVC</a:t>
                      </a:r>
                      <a:endParaRPr 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rPr>
                        <a:t>SPRING WEBFLUX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1927089358"/>
                  </a:ext>
                </a:extLst>
              </a:tr>
              <a:tr h="566075">
                <a:tc>
                  <a:txBody>
                    <a:bodyPr/>
                    <a:lstStyle/>
                    <a:p>
                      <a:pPr marL="0" indent="0">
                        <a:buFont typeface="Arial" panose="020B0604020202020204" pitchFamily="34" charset="0"/>
                        <a:buNone/>
                      </a:pP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Mô</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hình</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lập</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trình</a:t>
                      </a:r>
                      <a:endPar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vi-VN"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Tuân theo mô hình lập trình MVC, xử lý đồng bộ theo cơ chế blocking</a:t>
                      </a:r>
                      <a:endPar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vi-VN"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Tuân theo mô hình lập trình Reactive, xử lý sự kiện từ các luồng dữ liệu bất đồng bộ và theo cơ chế non-blocking.</a:t>
                      </a:r>
                      <a:endPar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2642237"/>
                  </a:ext>
                </a:extLst>
              </a:tr>
              <a:tr h="566075">
                <a:tc>
                  <a:txBody>
                    <a:bodyPr/>
                    <a:lstStyle/>
                    <a:p>
                      <a:pPr marL="0" indent="0">
                        <a:buFont typeface="Arial" panose="020B0604020202020204" pitchFamily="34" charset="0"/>
                        <a:buNone/>
                      </a:pPr>
                      <a:r>
                        <a:rPr lang="vi-VN"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Xử lý bất đồng bộ</a:t>
                      </a:r>
                      <a:endPar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Sử</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dụng</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Thread Pool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của</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Servlet Container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để</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xử</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lý</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bất</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đồng</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bộ</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Sinh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ra</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một</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luồng</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mới</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mỗi</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khi</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xử</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lý</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một</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HTTP Request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nào</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đó</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vi-VN"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Sử dụng cơ chế non-blocking I/O, event loops để xử lý các HTTP Request, tạo nên tính bất đồng bộ cao mà không cần phải sử dụng quá nhiều luồng.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7425429"/>
                  </a:ext>
                </a:extLst>
              </a:tr>
              <a:tr h="566075">
                <a:tc>
                  <a:txBody>
                    <a:bodyPr/>
                    <a:lstStyle/>
                    <a:p>
                      <a:pPr marL="0" indent="0">
                        <a:buFont typeface="Arial" panose="020B0604020202020204" pitchFamily="34" charset="0"/>
                        <a:buNone/>
                      </a:pP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Sự</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phù</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hợp</a:t>
                      </a:r>
                      <a:endPar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vi-VN"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Thích hợp xây dựng những ứng dụng web cổ điển theo cơ chế SSR (Server-Side Rendering)</a:t>
                      </a:r>
                    </a:p>
                    <a:p>
                      <a:pPr marL="0" indent="0">
                        <a:buFont typeface="Arial" panose="020B0604020202020204" pitchFamily="34" charset="0"/>
                        <a:buNone/>
                      </a:pP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Trong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đó</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có</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Giao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diện</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HTML,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xử</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lý</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form,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quản</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lý</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phiên</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làm</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việc</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(session) </a:t>
                      </a:r>
                      <a:r>
                        <a:rPr lang="vi-VN"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a:t>
                      </a:r>
                      <a:endPar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Thích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hợp</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trong</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việc</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xây</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dựng</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những</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ứng</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dụng</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Reactive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yêu</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cầu</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khả</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năng</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co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giãn</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tốt</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phản</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hồi</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nhanh</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và</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có</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khả</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năng</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xử</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lý</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dữ</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liệu</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thời</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gian</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thực</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03849212"/>
                  </a:ext>
                </a:extLst>
              </a:tr>
            </a:tbl>
          </a:graphicData>
        </a:graphic>
      </p:graphicFrame>
    </p:spTree>
    <p:extLst>
      <p:ext uri="{BB962C8B-B14F-4D97-AF65-F5344CB8AC3E}">
        <p14:creationId xmlns:p14="http://schemas.microsoft.com/office/powerpoint/2010/main" val="1783460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4" name="Google Shape;201;p30">
            <a:extLst>
              <a:ext uri="{FF2B5EF4-FFF2-40B4-BE49-F238E27FC236}">
                <a16:creationId xmlns:a16="http://schemas.microsoft.com/office/drawing/2014/main" id="{0B0C365B-AC5D-1603-A948-172C7906A889}"/>
              </a:ext>
            </a:extLst>
          </p:cNvPr>
          <p:cNvSpPr/>
          <p:nvPr/>
        </p:nvSpPr>
        <p:spPr>
          <a:xfrm>
            <a:off x="1964325" y="106422"/>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5" name="Google Shape;202;p30">
            <a:extLst>
              <a:ext uri="{FF2B5EF4-FFF2-40B4-BE49-F238E27FC236}">
                <a16:creationId xmlns:a16="http://schemas.microsoft.com/office/drawing/2014/main" id="{59968A84-20FA-A33D-E960-56DB7DFCD698}"/>
              </a:ext>
            </a:extLst>
          </p:cNvPr>
          <p:cNvSpPr txBox="1">
            <a:spLocks/>
          </p:cNvSpPr>
          <p:nvPr/>
        </p:nvSpPr>
        <p:spPr>
          <a:xfrm>
            <a:off x="2426293" y="106422"/>
            <a:ext cx="5574873"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US" sz="2400" b="1" dirty="0">
                <a:latin typeface="Calibri" panose="020F0502020204030204" pitchFamily="34" charset="0"/>
                <a:ea typeface="Calibri" panose="020F0502020204030204" pitchFamily="34" charset="0"/>
                <a:cs typeface="Calibri" panose="020F0502020204030204" pitchFamily="34" charset="0"/>
              </a:rPr>
              <a:t> SO SÁNH RXJAVA VÀ  SPRING WEBFLUX</a:t>
            </a:r>
          </a:p>
        </p:txBody>
      </p:sp>
      <p:sp>
        <p:nvSpPr>
          <p:cNvPr id="6" name="Google Shape;203;p30">
            <a:extLst>
              <a:ext uri="{FF2B5EF4-FFF2-40B4-BE49-F238E27FC236}">
                <a16:creationId xmlns:a16="http://schemas.microsoft.com/office/drawing/2014/main" id="{F782AE22-7C37-3F85-3DDD-E1064CB8C83D}"/>
              </a:ext>
            </a:extLst>
          </p:cNvPr>
          <p:cNvSpPr txBox="1">
            <a:spLocks/>
          </p:cNvSpPr>
          <p:nvPr/>
        </p:nvSpPr>
        <p:spPr>
          <a:xfrm>
            <a:off x="2023074" y="273002"/>
            <a:ext cx="593915"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 sz="2500" dirty="0"/>
              <a:t>09</a:t>
            </a:r>
          </a:p>
        </p:txBody>
      </p:sp>
      <p:sp>
        <p:nvSpPr>
          <p:cNvPr id="2" name="AutoShape 16" descr="Reactive programming. After a long reflection, it's time to… | by Youssef  EL GAMRANI | Medium">
            <a:extLst>
              <a:ext uri="{FF2B5EF4-FFF2-40B4-BE49-F238E27FC236}">
                <a16:creationId xmlns:a16="http://schemas.microsoft.com/office/drawing/2014/main" id="{D0BCA25B-3112-D311-006F-69DECF0D9BE5}"/>
              </a:ext>
            </a:extLst>
          </p:cNvPr>
          <p:cNvSpPr>
            <a:spLocks noChangeAspect="1" noChangeArrowheads="1"/>
          </p:cNvSpPr>
          <p:nvPr/>
        </p:nvSpPr>
        <p:spPr bwMode="auto">
          <a:xfrm>
            <a:off x="5196764" y="231351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18" descr="Reactive Programming in Java. Reactive programming is a new paradigm… | by  Jayamal Jayamaha | Sysco LABS Sri Lanka | Medium">
            <a:extLst>
              <a:ext uri="{FF2B5EF4-FFF2-40B4-BE49-F238E27FC236}">
                <a16:creationId xmlns:a16="http://schemas.microsoft.com/office/drawing/2014/main" id="{7D7741E8-B726-063C-E402-E2E6E2FBB462}"/>
              </a:ext>
            </a:extLst>
          </p:cNvPr>
          <p:cNvSpPr>
            <a:spLocks noChangeAspect="1" noChangeArrowheads="1"/>
          </p:cNvSpPr>
          <p:nvPr/>
        </p:nvSpPr>
        <p:spPr bwMode="auto">
          <a:xfrm>
            <a:off x="5349164" y="246591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Google Shape;192;p29">
            <a:extLst>
              <a:ext uri="{FF2B5EF4-FFF2-40B4-BE49-F238E27FC236}">
                <a16:creationId xmlns:a16="http://schemas.microsoft.com/office/drawing/2014/main" id="{4AFCE575-1F52-8533-4876-1598EA7C473D}"/>
              </a:ext>
            </a:extLst>
          </p:cNvPr>
          <p:cNvSpPr txBox="1">
            <a:spLocks/>
          </p:cNvSpPr>
          <p:nvPr/>
        </p:nvSpPr>
        <p:spPr>
          <a:xfrm>
            <a:off x="6522656" y="4507715"/>
            <a:ext cx="424897" cy="20472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latin typeface="Calibri" panose="020F0502020204030204" pitchFamily="34" charset="0"/>
                <a:ea typeface="Calibri" panose="020F0502020204030204" pitchFamily="34" charset="0"/>
                <a:cs typeface="Calibri" panose="020F0502020204030204" pitchFamily="34" charset="0"/>
              </a:rPr>
              <a:t>14</a:t>
            </a:r>
          </a:p>
        </p:txBody>
      </p:sp>
      <p:graphicFrame>
        <p:nvGraphicFramePr>
          <p:cNvPr id="7" name="Table 6">
            <a:extLst>
              <a:ext uri="{FF2B5EF4-FFF2-40B4-BE49-F238E27FC236}">
                <a16:creationId xmlns:a16="http://schemas.microsoft.com/office/drawing/2014/main" id="{74E94482-B709-5D22-100E-E2CDDAF19E63}"/>
              </a:ext>
            </a:extLst>
          </p:cNvPr>
          <p:cNvGraphicFramePr>
            <a:graphicFrameLocks noGrp="1"/>
          </p:cNvGraphicFramePr>
          <p:nvPr>
            <p:extLst>
              <p:ext uri="{D42A27DB-BD31-4B8C-83A1-F6EECF244321}">
                <p14:modId xmlns:p14="http://schemas.microsoft.com/office/powerpoint/2010/main" val="960876610"/>
              </p:ext>
            </p:extLst>
          </p:nvPr>
        </p:nvGraphicFramePr>
        <p:xfrm>
          <a:off x="1227893" y="704701"/>
          <a:ext cx="6928701" cy="4323965"/>
        </p:xfrm>
        <a:graphic>
          <a:graphicData uri="http://schemas.openxmlformats.org/drawingml/2006/table">
            <a:tbl>
              <a:tblPr firstRow="1" bandRow="1">
                <a:tableStyleId>{D113A9D2-9D6B-4929-AA2D-F23B5EE8CBE7}</a:tableStyleId>
              </a:tblPr>
              <a:tblGrid>
                <a:gridCol w="1182346">
                  <a:extLst>
                    <a:ext uri="{9D8B030D-6E8A-4147-A177-3AD203B41FA5}">
                      <a16:colId xmlns:a16="http://schemas.microsoft.com/office/drawing/2014/main" val="831523715"/>
                    </a:ext>
                  </a:extLst>
                </a:gridCol>
                <a:gridCol w="2578195">
                  <a:extLst>
                    <a:ext uri="{9D8B030D-6E8A-4147-A177-3AD203B41FA5}">
                      <a16:colId xmlns:a16="http://schemas.microsoft.com/office/drawing/2014/main" val="1058200042"/>
                    </a:ext>
                  </a:extLst>
                </a:gridCol>
                <a:gridCol w="3168160">
                  <a:extLst>
                    <a:ext uri="{9D8B030D-6E8A-4147-A177-3AD203B41FA5}">
                      <a16:colId xmlns:a16="http://schemas.microsoft.com/office/drawing/2014/main" val="2428858825"/>
                    </a:ext>
                  </a:extLst>
                </a:gridCol>
              </a:tblGrid>
              <a:tr h="37680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600" b="1" i="0" u="none" strike="noStrike" cap="none"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rPr>
                        <a:t>RXJAVA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rPr>
                        <a:t>SPRING WEBFLUX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1927089358"/>
                  </a:ext>
                </a:extLst>
              </a:tr>
              <a:tr h="566075">
                <a:tc>
                  <a:txBody>
                    <a:bodyPr/>
                    <a:lstStyle/>
                    <a:p>
                      <a:r>
                        <a:rPr lang="en-US" sz="16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Điểm</a:t>
                      </a:r>
                      <a:r>
                        <a:rPr lang="en-US" sz="16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6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mạnh</a:t>
                      </a:r>
                      <a:endParaRPr lang="en-US" sz="16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Tích hợp tốt, sử dụng được cho hầu hết mọi dự án Java.</a:t>
                      </a:r>
                    </a:p>
                    <a:p>
                      <a:pPr marL="171450" indent="-171450">
                        <a:buFont typeface="Arial" panose="020B0604020202020204" pitchFamily="34" charset="0"/>
                        <a:buChar char="•"/>
                      </a:pPr>
                      <a:r>
                        <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Có thể được sử dụng để xây dựng hầu hết các loại ứng dụng.</a:t>
                      </a:r>
                    </a:p>
                    <a:p>
                      <a:pPr marL="171450" indent="-171450">
                        <a:buFont typeface="Arial" panose="020B0604020202020204" pitchFamily="34" charset="0"/>
                        <a:buChar char="•"/>
                      </a:pP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Hỗ</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trợ</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nhiều</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loại</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Observable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với</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tên</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rõ</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ràng</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và</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mục</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đích</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cụ</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thể</a:t>
                      </a:r>
                      <a:r>
                        <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a:t>
                      </a:r>
                      <a:endPar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Hỗ trợ hầu hết mọi thư viện Reactive Programming tuân theo chuẩn Reactive Streams được cung cấp bởi Java.</a:t>
                      </a:r>
                    </a:p>
                    <a:p>
                      <a:pPr marL="171450" indent="-171450">
                        <a:buFont typeface="Arial" panose="020B0604020202020204" pitchFamily="34" charset="0"/>
                        <a:buChar char="•"/>
                      </a:pPr>
                      <a:r>
                        <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Thích hợp xây dựng Reactive REST Service. Hỗ trợ cơ chế xử lý Reactive tốt cho REST Service kết hợp sử dụng kết nối SSE để tạo nội dung phản hồi và gửi về Client mỗi khi có dữ liệu sẵn sàng.</a:t>
                      </a:r>
                    </a:p>
                    <a:p>
                      <a:pPr marL="171450" indent="-171450">
                        <a:buFont typeface="Arial" panose="020B0604020202020204" pitchFamily="34" charset="0"/>
                        <a:buChar char="•"/>
                      </a:pP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Khả</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năng</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co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giãn</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tốt</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2642237"/>
                  </a:ext>
                </a:extLst>
              </a:tr>
              <a:tr h="685986">
                <a:tc>
                  <a:txBody>
                    <a:bodyPr/>
                    <a:lstStyle/>
                    <a:p>
                      <a:r>
                        <a:rPr lang="en-US" sz="16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Điểm</a:t>
                      </a:r>
                      <a:r>
                        <a:rPr lang="en-US" sz="16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6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yếu</a:t>
                      </a:r>
                      <a:endParaRPr lang="en-US" sz="16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Phức tạp khi xây dựng Reactive REST Service với những framework không cung cấp cơ chế xử lý Reactive tốt.</a:t>
                      </a:r>
                    </a:p>
                    <a:p>
                      <a:pPr marL="171450" indent="-171450">
                        <a:buFont typeface="Arial" panose="020B0604020202020204" pitchFamily="34" charset="0"/>
                        <a:buChar char="•"/>
                      </a:pP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Phải</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blocking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khi</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làm</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việc</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với</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Reactive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trong</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một</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framework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không</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hỗ</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trợ</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tốt</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cho</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Reactive Programming.</a:t>
                      </a:r>
                      <a:endPar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Khả</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năng</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co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giãn</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còn</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phụ</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thuộc</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vào</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framework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sử</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dụng</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Hoạt</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động</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chủ</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yếu</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cho</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hệ</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sinh</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thái</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Spring.</a:t>
                      </a:r>
                      <a:endPar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Chỉ có thể sử dụng để xây dựng ứng dụng web hoặc REST service.</a:t>
                      </a:r>
                    </a:p>
                    <a:p>
                      <a:pPr marL="171450" indent="-171450">
                        <a:buFont typeface="Arial" panose="020B0604020202020204" pitchFamily="34" charset="0"/>
                        <a:buChar char="•"/>
                      </a:pPr>
                      <a:r>
                        <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Hỗ trợ chỉ 2 loại Observable với tên không thân thiện lắm, đôi lúc dẫn đến khó hiểu cho người mới bắt đầu với Reactive Programming và Spring Webflux.</a:t>
                      </a:r>
                    </a:p>
                    <a:p>
                      <a:pPr marL="171450" indent="-171450">
                        <a:buFont typeface="Arial" panose="020B0604020202020204" pitchFamily="34" charset="0"/>
                        <a:buChar char="•"/>
                      </a:pPr>
                      <a:endPar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2160979"/>
                  </a:ext>
                </a:extLst>
              </a:tr>
            </a:tbl>
          </a:graphicData>
        </a:graphic>
      </p:graphicFrame>
    </p:spTree>
    <p:extLst>
      <p:ext uri="{BB962C8B-B14F-4D97-AF65-F5344CB8AC3E}">
        <p14:creationId xmlns:p14="http://schemas.microsoft.com/office/powerpoint/2010/main" val="1409674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4" name="Google Shape;201;p30">
            <a:extLst>
              <a:ext uri="{FF2B5EF4-FFF2-40B4-BE49-F238E27FC236}">
                <a16:creationId xmlns:a16="http://schemas.microsoft.com/office/drawing/2014/main" id="{0B0C365B-AC5D-1603-A948-172C7906A889}"/>
              </a:ext>
            </a:extLst>
          </p:cNvPr>
          <p:cNvSpPr/>
          <p:nvPr/>
        </p:nvSpPr>
        <p:spPr>
          <a:xfrm>
            <a:off x="1964325" y="106422"/>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5" name="Google Shape;202;p30">
            <a:extLst>
              <a:ext uri="{FF2B5EF4-FFF2-40B4-BE49-F238E27FC236}">
                <a16:creationId xmlns:a16="http://schemas.microsoft.com/office/drawing/2014/main" id="{59968A84-20FA-A33D-E960-56DB7DFCD698}"/>
              </a:ext>
            </a:extLst>
          </p:cNvPr>
          <p:cNvSpPr txBox="1">
            <a:spLocks/>
          </p:cNvSpPr>
          <p:nvPr/>
        </p:nvSpPr>
        <p:spPr>
          <a:xfrm>
            <a:off x="2426293" y="106422"/>
            <a:ext cx="5574873"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US" sz="2400" b="1" dirty="0" err="1">
                <a:latin typeface="Calibri" panose="020F0502020204030204" pitchFamily="34" charset="0"/>
                <a:ea typeface="Calibri" panose="020F0502020204030204" pitchFamily="34" charset="0"/>
                <a:cs typeface="Calibri" panose="020F0502020204030204" pitchFamily="34" charset="0"/>
              </a:rPr>
              <a:t>Sự</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phù</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hợp</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của</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RxJava</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và</a:t>
            </a:r>
            <a:r>
              <a:rPr lang="en-US" sz="2400" b="1" dirty="0">
                <a:latin typeface="Calibri" panose="020F0502020204030204" pitchFamily="34" charset="0"/>
                <a:ea typeface="Calibri" panose="020F0502020204030204" pitchFamily="34" charset="0"/>
                <a:cs typeface="Calibri" panose="020F0502020204030204" pitchFamily="34" charset="0"/>
              </a:rPr>
              <a:t> Spring </a:t>
            </a:r>
            <a:r>
              <a:rPr lang="en-US" sz="2400" b="1" dirty="0" err="1">
                <a:latin typeface="Calibri" panose="020F0502020204030204" pitchFamily="34" charset="0"/>
                <a:ea typeface="Calibri" panose="020F0502020204030204" pitchFamily="34" charset="0"/>
                <a:cs typeface="Calibri" panose="020F0502020204030204" pitchFamily="34" charset="0"/>
              </a:rPr>
              <a:t>Webflux</a:t>
            </a:r>
            <a:endParaRPr lang="en-US" sz="2400" b="1" dirty="0">
              <a:latin typeface="Calibri" panose="020F0502020204030204" pitchFamily="34" charset="0"/>
              <a:ea typeface="Calibri" panose="020F0502020204030204" pitchFamily="34" charset="0"/>
              <a:cs typeface="Calibri" panose="020F0502020204030204" pitchFamily="34" charset="0"/>
            </a:endParaRPr>
          </a:p>
        </p:txBody>
      </p:sp>
      <p:sp>
        <p:nvSpPr>
          <p:cNvPr id="6" name="Google Shape;203;p30">
            <a:extLst>
              <a:ext uri="{FF2B5EF4-FFF2-40B4-BE49-F238E27FC236}">
                <a16:creationId xmlns:a16="http://schemas.microsoft.com/office/drawing/2014/main" id="{F782AE22-7C37-3F85-3DDD-E1064CB8C83D}"/>
              </a:ext>
            </a:extLst>
          </p:cNvPr>
          <p:cNvSpPr txBox="1">
            <a:spLocks/>
          </p:cNvSpPr>
          <p:nvPr/>
        </p:nvSpPr>
        <p:spPr>
          <a:xfrm>
            <a:off x="2023074" y="273002"/>
            <a:ext cx="593915"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vi-VN" sz="2500" dirty="0"/>
              <a:t>1</a:t>
            </a:r>
            <a:r>
              <a:rPr lang="en" sz="2500" dirty="0"/>
              <a:t>0</a:t>
            </a:r>
          </a:p>
        </p:txBody>
      </p:sp>
      <p:sp>
        <p:nvSpPr>
          <p:cNvPr id="2" name="AutoShape 16" descr="Reactive programming. After a long reflection, it's time to… | by Youssef  EL GAMRANI | Medium">
            <a:extLst>
              <a:ext uri="{FF2B5EF4-FFF2-40B4-BE49-F238E27FC236}">
                <a16:creationId xmlns:a16="http://schemas.microsoft.com/office/drawing/2014/main" id="{D0BCA25B-3112-D311-006F-69DECF0D9BE5}"/>
              </a:ext>
            </a:extLst>
          </p:cNvPr>
          <p:cNvSpPr>
            <a:spLocks noChangeAspect="1" noChangeArrowheads="1"/>
          </p:cNvSpPr>
          <p:nvPr/>
        </p:nvSpPr>
        <p:spPr bwMode="auto">
          <a:xfrm>
            <a:off x="5196764" y="231351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18" descr="Reactive Programming in Java. Reactive programming is a new paradigm… | by  Jayamal Jayamaha | Sysco LABS Sri Lanka | Medium">
            <a:extLst>
              <a:ext uri="{FF2B5EF4-FFF2-40B4-BE49-F238E27FC236}">
                <a16:creationId xmlns:a16="http://schemas.microsoft.com/office/drawing/2014/main" id="{7D7741E8-B726-063C-E402-E2E6E2FBB462}"/>
              </a:ext>
            </a:extLst>
          </p:cNvPr>
          <p:cNvSpPr>
            <a:spLocks noChangeAspect="1" noChangeArrowheads="1"/>
          </p:cNvSpPr>
          <p:nvPr/>
        </p:nvSpPr>
        <p:spPr bwMode="auto">
          <a:xfrm>
            <a:off x="5349164" y="246591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7" name="Table 6">
            <a:extLst>
              <a:ext uri="{FF2B5EF4-FFF2-40B4-BE49-F238E27FC236}">
                <a16:creationId xmlns:a16="http://schemas.microsoft.com/office/drawing/2014/main" id="{74E94482-B709-5D22-100E-E2CDDAF19E63}"/>
              </a:ext>
            </a:extLst>
          </p:cNvPr>
          <p:cNvGraphicFramePr>
            <a:graphicFrameLocks noGrp="1"/>
          </p:cNvGraphicFramePr>
          <p:nvPr>
            <p:extLst>
              <p:ext uri="{D42A27DB-BD31-4B8C-83A1-F6EECF244321}">
                <p14:modId xmlns:p14="http://schemas.microsoft.com/office/powerpoint/2010/main" val="3811321867"/>
              </p:ext>
            </p:extLst>
          </p:nvPr>
        </p:nvGraphicFramePr>
        <p:xfrm>
          <a:off x="1821896" y="1485033"/>
          <a:ext cx="5746355" cy="1656965"/>
        </p:xfrm>
        <a:graphic>
          <a:graphicData uri="http://schemas.openxmlformats.org/drawingml/2006/table">
            <a:tbl>
              <a:tblPr firstRow="1" bandRow="1">
                <a:tableStyleId>{D113A9D2-9D6B-4929-AA2D-F23B5EE8CBE7}</a:tableStyleId>
              </a:tblPr>
              <a:tblGrid>
                <a:gridCol w="2578195">
                  <a:extLst>
                    <a:ext uri="{9D8B030D-6E8A-4147-A177-3AD203B41FA5}">
                      <a16:colId xmlns:a16="http://schemas.microsoft.com/office/drawing/2014/main" val="1058200042"/>
                    </a:ext>
                  </a:extLst>
                </a:gridCol>
                <a:gridCol w="3168160">
                  <a:extLst>
                    <a:ext uri="{9D8B030D-6E8A-4147-A177-3AD203B41FA5}">
                      <a16:colId xmlns:a16="http://schemas.microsoft.com/office/drawing/2014/main" val="2428858825"/>
                    </a:ext>
                  </a:extLst>
                </a:gridCol>
              </a:tblGrid>
              <a:tr h="376805">
                <a:tc>
                  <a:txBody>
                    <a:bodyPr/>
                    <a:lstStyle/>
                    <a:p>
                      <a:pPr algn="ctr"/>
                      <a:r>
                        <a:rPr 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rPr>
                        <a:t>RXJAVA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rPr>
                        <a:t>SPRING WEBFLUX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1927089358"/>
                  </a:ext>
                </a:extLst>
              </a:tr>
              <a:tr h="566075">
                <a:tc>
                  <a:txBody>
                    <a:bodyPr/>
                    <a:lstStyle/>
                    <a:p>
                      <a:pPr marL="171450" indent="-171450">
                        <a:buFont typeface="Arial" panose="020B0604020202020204" pitchFamily="34" charset="0"/>
                        <a:buChar char="•"/>
                      </a:pP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Các</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hệ</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thống</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quy</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mô</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nhỏ</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vừa</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a:t>
                      </a:r>
                      <a:endPar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Các</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framework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hỗ</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trợ</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Reactive Programming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tốt</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Ví</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dụ</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Spring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Webflux</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a:t>
                      </a:r>
                      <a:endPar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Các hệ thống được thiết kế theo hướng xử lý sự kiện.</a:t>
                      </a:r>
                      <a:endPar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Các hệ thống web theo hướng Reactive.</a:t>
                      </a:r>
                    </a:p>
                    <a:p>
                      <a:pPr marL="171450" indent="-171450">
                        <a:buFont typeface="Arial" panose="020B0604020202020204" pitchFamily="34" charset="0"/>
                        <a:buChar char="•"/>
                      </a:pP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Các</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hệ</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thống</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với</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quy</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mô</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từ</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nhỏ</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đến</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lớn</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a:t>
                      </a:r>
                      <a:endPar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Hệ</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sinh</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thái</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Spring.</a:t>
                      </a:r>
                      <a:endPar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Hệ</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thống</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xử</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lý</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dữ</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liệu</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thời</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gian</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thực</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2642237"/>
                  </a:ext>
                </a:extLst>
              </a:tr>
            </a:tbl>
          </a:graphicData>
        </a:graphic>
      </p:graphicFrame>
    </p:spTree>
    <p:extLst>
      <p:ext uri="{BB962C8B-B14F-4D97-AF65-F5344CB8AC3E}">
        <p14:creationId xmlns:p14="http://schemas.microsoft.com/office/powerpoint/2010/main" val="2221589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grpSp>
        <p:nvGrpSpPr>
          <p:cNvPr id="4" name="Google Shape;873;p48">
            <a:extLst>
              <a:ext uri="{FF2B5EF4-FFF2-40B4-BE49-F238E27FC236}">
                <a16:creationId xmlns:a16="http://schemas.microsoft.com/office/drawing/2014/main" id="{EE004A92-46B2-A2DD-CFC5-B8A9A3AC2186}"/>
              </a:ext>
            </a:extLst>
          </p:cNvPr>
          <p:cNvGrpSpPr/>
          <p:nvPr/>
        </p:nvGrpSpPr>
        <p:grpSpPr>
          <a:xfrm>
            <a:off x="8188257" y="4136002"/>
            <a:ext cx="1719104" cy="1719104"/>
            <a:chOff x="4315050" y="3606251"/>
            <a:chExt cx="1870625" cy="1870625"/>
          </a:xfrm>
        </p:grpSpPr>
        <p:sp>
          <p:nvSpPr>
            <p:cNvPr id="5" name="Google Shape;874;p48">
              <a:extLst>
                <a:ext uri="{FF2B5EF4-FFF2-40B4-BE49-F238E27FC236}">
                  <a16:creationId xmlns:a16="http://schemas.microsoft.com/office/drawing/2014/main" id="{BCAE1271-A317-AA11-008C-4B81F4623BAF}"/>
                </a:ext>
              </a:extLst>
            </p:cNvPr>
            <p:cNvSpPr/>
            <p:nvPr/>
          </p:nvSpPr>
          <p:spPr>
            <a:xfrm>
              <a:off x="4315050" y="3606251"/>
              <a:ext cx="1870625" cy="1870625"/>
            </a:xfrm>
            <a:custGeom>
              <a:avLst/>
              <a:gdLst/>
              <a:ahLst/>
              <a:cxnLst/>
              <a:rect l="l" t="t" r="r" b="b"/>
              <a:pathLst>
                <a:path w="74825" h="74825" extrusionOk="0">
                  <a:moveTo>
                    <a:pt x="37398" y="1445"/>
                  </a:moveTo>
                  <a:lnTo>
                    <a:pt x="38331" y="1475"/>
                  </a:lnTo>
                  <a:lnTo>
                    <a:pt x="39263" y="1505"/>
                  </a:lnTo>
                  <a:lnTo>
                    <a:pt x="40166" y="1565"/>
                  </a:lnTo>
                  <a:lnTo>
                    <a:pt x="41068" y="1656"/>
                  </a:lnTo>
                  <a:lnTo>
                    <a:pt x="41971" y="1746"/>
                  </a:lnTo>
                  <a:lnTo>
                    <a:pt x="42874" y="1866"/>
                  </a:lnTo>
                  <a:lnTo>
                    <a:pt x="43776" y="2017"/>
                  </a:lnTo>
                  <a:lnTo>
                    <a:pt x="44649" y="2197"/>
                  </a:lnTo>
                  <a:lnTo>
                    <a:pt x="45521" y="2378"/>
                  </a:lnTo>
                  <a:lnTo>
                    <a:pt x="46394" y="2588"/>
                  </a:lnTo>
                  <a:lnTo>
                    <a:pt x="47236" y="2829"/>
                  </a:lnTo>
                  <a:lnTo>
                    <a:pt x="48078" y="3070"/>
                  </a:lnTo>
                  <a:lnTo>
                    <a:pt x="48921" y="3340"/>
                  </a:lnTo>
                  <a:lnTo>
                    <a:pt x="49763" y="3641"/>
                  </a:lnTo>
                  <a:lnTo>
                    <a:pt x="50576" y="3942"/>
                  </a:lnTo>
                  <a:lnTo>
                    <a:pt x="51388" y="4273"/>
                  </a:lnTo>
                  <a:lnTo>
                    <a:pt x="52200" y="4634"/>
                  </a:lnTo>
                  <a:lnTo>
                    <a:pt x="52982" y="4995"/>
                  </a:lnTo>
                  <a:lnTo>
                    <a:pt x="53765" y="5386"/>
                  </a:lnTo>
                  <a:lnTo>
                    <a:pt x="54547" y="5807"/>
                  </a:lnTo>
                  <a:lnTo>
                    <a:pt x="55299" y="6229"/>
                  </a:lnTo>
                  <a:lnTo>
                    <a:pt x="56051" y="6680"/>
                  </a:lnTo>
                  <a:lnTo>
                    <a:pt x="56773" y="7131"/>
                  </a:lnTo>
                  <a:lnTo>
                    <a:pt x="57495" y="7613"/>
                  </a:lnTo>
                  <a:lnTo>
                    <a:pt x="58217" y="8094"/>
                  </a:lnTo>
                  <a:lnTo>
                    <a:pt x="58909" y="8605"/>
                  </a:lnTo>
                  <a:lnTo>
                    <a:pt x="59601" y="9147"/>
                  </a:lnTo>
                  <a:lnTo>
                    <a:pt x="60263" y="9689"/>
                  </a:lnTo>
                  <a:lnTo>
                    <a:pt x="60925" y="10230"/>
                  </a:lnTo>
                  <a:lnTo>
                    <a:pt x="61587" y="10802"/>
                  </a:lnTo>
                  <a:lnTo>
                    <a:pt x="62219" y="11403"/>
                  </a:lnTo>
                  <a:lnTo>
                    <a:pt x="62821" y="12005"/>
                  </a:lnTo>
                  <a:lnTo>
                    <a:pt x="63422" y="12607"/>
                  </a:lnTo>
                  <a:lnTo>
                    <a:pt x="64024" y="13239"/>
                  </a:lnTo>
                  <a:lnTo>
                    <a:pt x="64596" y="13901"/>
                  </a:lnTo>
                  <a:lnTo>
                    <a:pt x="65137" y="14562"/>
                  </a:lnTo>
                  <a:lnTo>
                    <a:pt x="65679" y="15224"/>
                  </a:lnTo>
                  <a:lnTo>
                    <a:pt x="66220" y="15916"/>
                  </a:lnTo>
                  <a:lnTo>
                    <a:pt x="66732" y="16608"/>
                  </a:lnTo>
                  <a:lnTo>
                    <a:pt x="67213" y="17330"/>
                  </a:lnTo>
                  <a:lnTo>
                    <a:pt x="67695" y="18052"/>
                  </a:lnTo>
                  <a:lnTo>
                    <a:pt x="68146" y="18775"/>
                  </a:lnTo>
                  <a:lnTo>
                    <a:pt x="68597" y="19527"/>
                  </a:lnTo>
                  <a:lnTo>
                    <a:pt x="69018" y="20279"/>
                  </a:lnTo>
                  <a:lnTo>
                    <a:pt x="69440" y="21061"/>
                  </a:lnTo>
                  <a:lnTo>
                    <a:pt x="69801" y="21843"/>
                  </a:lnTo>
                  <a:lnTo>
                    <a:pt x="70192" y="22626"/>
                  </a:lnTo>
                  <a:lnTo>
                    <a:pt x="70523" y="23438"/>
                  </a:lnTo>
                  <a:lnTo>
                    <a:pt x="70854" y="24250"/>
                  </a:lnTo>
                  <a:lnTo>
                    <a:pt x="71185" y="25063"/>
                  </a:lnTo>
                  <a:lnTo>
                    <a:pt x="71485" y="25905"/>
                  </a:lnTo>
                  <a:lnTo>
                    <a:pt x="71756" y="26717"/>
                  </a:lnTo>
                  <a:lnTo>
                    <a:pt x="71997" y="27590"/>
                  </a:lnTo>
                  <a:lnTo>
                    <a:pt x="72238" y="28432"/>
                  </a:lnTo>
                  <a:lnTo>
                    <a:pt x="72448" y="29305"/>
                  </a:lnTo>
                  <a:lnTo>
                    <a:pt x="72629" y="30177"/>
                  </a:lnTo>
                  <a:lnTo>
                    <a:pt x="72809" y="31050"/>
                  </a:lnTo>
                  <a:lnTo>
                    <a:pt x="72960" y="31952"/>
                  </a:lnTo>
                  <a:lnTo>
                    <a:pt x="73080" y="32825"/>
                  </a:lnTo>
                  <a:lnTo>
                    <a:pt x="73170" y="33727"/>
                  </a:lnTo>
                  <a:lnTo>
                    <a:pt x="73261" y="34660"/>
                  </a:lnTo>
                  <a:lnTo>
                    <a:pt x="73321" y="35563"/>
                  </a:lnTo>
                  <a:lnTo>
                    <a:pt x="73351" y="36495"/>
                  </a:lnTo>
                  <a:lnTo>
                    <a:pt x="73351" y="37398"/>
                  </a:lnTo>
                  <a:lnTo>
                    <a:pt x="73351" y="38331"/>
                  </a:lnTo>
                  <a:lnTo>
                    <a:pt x="73321" y="39263"/>
                  </a:lnTo>
                  <a:lnTo>
                    <a:pt x="73261" y="40166"/>
                  </a:lnTo>
                  <a:lnTo>
                    <a:pt x="73170" y="41068"/>
                  </a:lnTo>
                  <a:lnTo>
                    <a:pt x="73080" y="41971"/>
                  </a:lnTo>
                  <a:lnTo>
                    <a:pt x="72960" y="42874"/>
                  </a:lnTo>
                  <a:lnTo>
                    <a:pt x="72809" y="43776"/>
                  </a:lnTo>
                  <a:lnTo>
                    <a:pt x="72629" y="44649"/>
                  </a:lnTo>
                  <a:lnTo>
                    <a:pt x="72448" y="45521"/>
                  </a:lnTo>
                  <a:lnTo>
                    <a:pt x="72238" y="46394"/>
                  </a:lnTo>
                  <a:lnTo>
                    <a:pt x="71997" y="47236"/>
                  </a:lnTo>
                  <a:lnTo>
                    <a:pt x="71756" y="48078"/>
                  </a:lnTo>
                  <a:lnTo>
                    <a:pt x="71485" y="48921"/>
                  </a:lnTo>
                  <a:lnTo>
                    <a:pt x="71185" y="49763"/>
                  </a:lnTo>
                  <a:lnTo>
                    <a:pt x="70854" y="50576"/>
                  </a:lnTo>
                  <a:lnTo>
                    <a:pt x="70523" y="51388"/>
                  </a:lnTo>
                  <a:lnTo>
                    <a:pt x="70192" y="52200"/>
                  </a:lnTo>
                  <a:lnTo>
                    <a:pt x="69801" y="52982"/>
                  </a:lnTo>
                  <a:lnTo>
                    <a:pt x="69440" y="53765"/>
                  </a:lnTo>
                  <a:lnTo>
                    <a:pt x="69018" y="54547"/>
                  </a:lnTo>
                  <a:lnTo>
                    <a:pt x="68597" y="55299"/>
                  </a:lnTo>
                  <a:lnTo>
                    <a:pt x="68146" y="56051"/>
                  </a:lnTo>
                  <a:lnTo>
                    <a:pt x="67695" y="56773"/>
                  </a:lnTo>
                  <a:lnTo>
                    <a:pt x="67213" y="57495"/>
                  </a:lnTo>
                  <a:lnTo>
                    <a:pt x="66732" y="58217"/>
                  </a:lnTo>
                  <a:lnTo>
                    <a:pt x="66220" y="58909"/>
                  </a:lnTo>
                  <a:lnTo>
                    <a:pt x="65679" y="59601"/>
                  </a:lnTo>
                  <a:lnTo>
                    <a:pt x="65137" y="60263"/>
                  </a:lnTo>
                  <a:lnTo>
                    <a:pt x="64596" y="60925"/>
                  </a:lnTo>
                  <a:lnTo>
                    <a:pt x="64024" y="61587"/>
                  </a:lnTo>
                  <a:lnTo>
                    <a:pt x="63422" y="62219"/>
                  </a:lnTo>
                  <a:lnTo>
                    <a:pt x="62821" y="62821"/>
                  </a:lnTo>
                  <a:lnTo>
                    <a:pt x="62219" y="63422"/>
                  </a:lnTo>
                  <a:lnTo>
                    <a:pt x="61587" y="64024"/>
                  </a:lnTo>
                  <a:lnTo>
                    <a:pt x="60925" y="64596"/>
                  </a:lnTo>
                  <a:lnTo>
                    <a:pt x="60263" y="65137"/>
                  </a:lnTo>
                  <a:lnTo>
                    <a:pt x="59601" y="65679"/>
                  </a:lnTo>
                  <a:lnTo>
                    <a:pt x="58909" y="66220"/>
                  </a:lnTo>
                  <a:lnTo>
                    <a:pt x="58217" y="66732"/>
                  </a:lnTo>
                  <a:lnTo>
                    <a:pt x="57495" y="67213"/>
                  </a:lnTo>
                  <a:lnTo>
                    <a:pt x="56773" y="67695"/>
                  </a:lnTo>
                  <a:lnTo>
                    <a:pt x="56051" y="68146"/>
                  </a:lnTo>
                  <a:lnTo>
                    <a:pt x="55299" y="68597"/>
                  </a:lnTo>
                  <a:lnTo>
                    <a:pt x="54547" y="69018"/>
                  </a:lnTo>
                  <a:lnTo>
                    <a:pt x="53765" y="69440"/>
                  </a:lnTo>
                  <a:lnTo>
                    <a:pt x="52982" y="69801"/>
                  </a:lnTo>
                  <a:lnTo>
                    <a:pt x="52200" y="70192"/>
                  </a:lnTo>
                  <a:lnTo>
                    <a:pt x="51388" y="70523"/>
                  </a:lnTo>
                  <a:lnTo>
                    <a:pt x="50576" y="70854"/>
                  </a:lnTo>
                  <a:lnTo>
                    <a:pt x="49763" y="71185"/>
                  </a:lnTo>
                  <a:lnTo>
                    <a:pt x="48921" y="71485"/>
                  </a:lnTo>
                  <a:lnTo>
                    <a:pt x="48078" y="71756"/>
                  </a:lnTo>
                  <a:lnTo>
                    <a:pt x="47236" y="71997"/>
                  </a:lnTo>
                  <a:lnTo>
                    <a:pt x="46394" y="72238"/>
                  </a:lnTo>
                  <a:lnTo>
                    <a:pt x="45521" y="72448"/>
                  </a:lnTo>
                  <a:lnTo>
                    <a:pt x="44649" y="72629"/>
                  </a:lnTo>
                  <a:lnTo>
                    <a:pt x="43776" y="72809"/>
                  </a:lnTo>
                  <a:lnTo>
                    <a:pt x="42874" y="72960"/>
                  </a:lnTo>
                  <a:lnTo>
                    <a:pt x="41971" y="73080"/>
                  </a:lnTo>
                  <a:lnTo>
                    <a:pt x="41068" y="73170"/>
                  </a:lnTo>
                  <a:lnTo>
                    <a:pt x="40166" y="73261"/>
                  </a:lnTo>
                  <a:lnTo>
                    <a:pt x="39263" y="73321"/>
                  </a:lnTo>
                  <a:lnTo>
                    <a:pt x="38331" y="73351"/>
                  </a:lnTo>
                  <a:lnTo>
                    <a:pt x="36495" y="73351"/>
                  </a:lnTo>
                  <a:lnTo>
                    <a:pt x="35563" y="73321"/>
                  </a:lnTo>
                  <a:lnTo>
                    <a:pt x="34660" y="73261"/>
                  </a:lnTo>
                  <a:lnTo>
                    <a:pt x="33727" y="73170"/>
                  </a:lnTo>
                  <a:lnTo>
                    <a:pt x="32825" y="73080"/>
                  </a:lnTo>
                  <a:lnTo>
                    <a:pt x="31952" y="72960"/>
                  </a:lnTo>
                  <a:lnTo>
                    <a:pt x="31050" y="72809"/>
                  </a:lnTo>
                  <a:lnTo>
                    <a:pt x="30177" y="72629"/>
                  </a:lnTo>
                  <a:lnTo>
                    <a:pt x="29305" y="72448"/>
                  </a:lnTo>
                  <a:lnTo>
                    <a:pt x="28432" y="72238"/>
                  </a:lnTo>
                  <a:lnTo>
                    <a:pt x="27590" y="71997"/>
                  </a:lnTo>
                  <a:lnTo>
                    <a:pt x="26717" y="71756"/>
                  </a:lnTo>
                  <a:lnTo>
                    <a:pt x="25905" y="71485"/>
                  </a:lnTo>
                  <a:lnTo>
                    <a:pt x="25063" y="71185"/>
                  </a:lnTo>
                  <a:lnTo>
                    <a:pt x="24250" y="70854"/>
                  </a:lnTo>
                  <a:lnTo>
                    <a:pt x="23438" y="70523"/>
                  </a:lnTo>
                  <a:lnTo>
                    <a:pt x="22626" y="70192"/>
                  </a:lnTo>
                  <a:lnTo>
                    <a:pt x="21843" y="69801"/>
                  </a:lnTo>
                  <a:lnTo>
                    <a:pt x="21061" y="69440"/>
                  </a:lnTo>
                  <a:lnTo>
                    <a:pt x="20279" y="69018"/>
                  </a:lnTo>
                  <a:lnTo>
                    <a:pt x="19527" y="68597"/>
                  </a:lnTo>
                  <a:lnTo>
                    <a:pt x="18775" y="68146"/>
                  </a:lnTo>
                  <a:lnTo>
                    <a:pt x="18053" y="67695"/>
                  </a:lnTo>
                  <a:lnTo>
                    <a:pt x="17330" y="67213"/>
                  </a:lnTo>
                  <a:lnTo>
                    <a:pt x="16608" y="66732"/>
                  </a:lnTo>
                  <a:lnTo>
                    <a:pt x="15916" y="66220"/>
                  </a:lnTo>
                  <a:lnTo>
                    <a:pt x="15224" y="65679"/>
                  </a:lnTo>
                  <a:lnTo>
                    <a:pt x="14563" y="65137"/>
                  </a:lnTo>
                  <a:lnTo>
                    <a:pt x="13901" y="64596"/>
                  </a:lnTo>
                  <a:lnTo>
                    <a:pt x="13239" y="64024"/>
                  </a:lnTo>
                  <a:lnTo>
                    <a:pt x="12607" y="63422"/>
                  </a:lnTo>
                  <a:lnTo>
                    <a:pt x="12005" y="62821"/>
                  </a:lnTo>
                  <a:lnTo>
                    <a:pt x="11403" y="62219"/>
                  </a:lnTo>
                  <a:lnTo>
                    <a:pt x="10802" y="61587"/>
                  </a:lnTo>
                  <a:lnTo>
                    <a:pt x="10230" y="60925"/>
                  </a:lnTo>
                  <a:lnTo>
                    <a:pt x="9689" y="60263"/>
                  </a:lnTo>
                  <a:lnTo>
                    <a:pt x="9147" y="59601"/>
                  </a:lnTo>
                  <a:lnTo>
                    <a:pt x="8605" y="58909"/>
                  </a:lnTo>
                  <a:lnTo>
                    <a:pt x="8094" y="58217"/>
                  </a:lnTo>
                  <a:lnTo>
                    <a:pt x="7613" y="57495"/>
                  </a:lnTo>
                  <a:lnTo>
                    <a:pt x="7131" y="56773"/>
                  </a:lnTo>
                  <a:lnTo>
                    <a:pt x="6680" y="56051"/>
                  </a:lnTo>
                  <a:lnTo>
                    <a:pt x="6229" y="55299"/>
                  </a:lnTo>
                  <a:lnTo>
                    <a:pt x="5807" y="54547"/>
                  </a:lnTo>
                  <a:lnTo>
                    <a:pt x="5386" y="53765"/>
                  </a:lnTo>
                  <a:lnTo>
                    <a:pt x="4995" y="52982"/>
                  </a:lnTo>
                  <a:lnTo>
                    <a:pt x="4634" y="52200"/>
                  </a:lnTo>
                  <a:lnTo>
                    <a:pt x="4273" y="51388"/>
                  </a:lnTo>
                  <a:lnTo>
                    <a:pt x="3942" y="50576"/>
                  </a:lnTo>
                  <a:lnTo>
                    <a:pt x="3641" y="49763"/>
                  </a:lnTo>
                  <a:lnTo>
                    <a:pt x="3340" y="48921"/>
                  </a:lnTo>
                  <a:lnTo>
                    <a:pt x="3070" y="48078"/>
                  </a:lnTo>
                  <a:lnTo>
                    <a:pt x="2829" y="47236"/>
                  </a:lnTo>
                  <a:lnTo>
                    <a:pt x="2588" y="46394"/>
                  </a:lnTo>
                  <a:lnTo>
                    <a:pt x="2378" y="45521"/>
                  </a:lnTo>
                  <a:lnTo>
                    <a:pt x="2197" y="44649"/>
                  </a:lnTo>
                  <a:lnTo>
                    <a:pt x="2017" y="43776"/>
                  </a:lnTo>
                  <a:lnTo>
                    <a:pt x="1866" y="42874"/>
                  </a:lnTo>
                  <a:lnTo>
                    <a:pt x="1746" y="41971"/>
                  </a:lnTo>
                  <a:lnTo>
                    <a:pt x="1656" y="41068"/>
                  </a:lnTo>
                  <a:lnTo>
                    <a:pt x="1565" y="40166"/>
                  </a:lnTo>
                  <a:lnTo>
                    <a:pt x="1505" y="39263"/>
                  </a:lnTo>
                  <a:lnTo>
                    <a:pt x="1475" y="38331"/>
                  </a:lnTo>
                  <a:lnTo>
                    <a:pt x="1445" y="37398"/>
                  </a:lnTo>
                  <a:lnTo>
                    <a:pt x="1475" y="36495"/>
                  </a:lnTo>
                  <a:lnTo>
                    <a:pt x="1505" y="35563"/>
                  </a:lnTo>
                  <a:lnTo>
                    <a:pt x="1565" y="34660"/>
                  </a:lnTo>
                  <a:lnTo>
                    <a:pt x="1656" y="33727"/>
                  </a:lnTo>
                  <a:lnTo>
                    <a:pt x="1746" y="32825"/>
                  </a:lnTo>
                  <a:lnTo>
                    <a:pt x="1866" y="31952"/>
                  </a:lnTo>
                  <a:lnTo>
                    <a:pt x="2017" y="31050"/>
                  </a:lnTo>
                  <a:lnTo>
                    <a:pt x="2197" y="30177"/>
                  </a:lnTo>
                  <a:lnTo>
                    <a:pt x="2378" y="29305"/>
                  </a:lnTo>
                  <a:lnTo>
                    <a:pt x="2588" y="28432"/>
                  </a:lnTo>
                  <a:lnTo>
                    <a:pt x="2829" y="27590"/>
                  </a:lnTo>
                  <a:lnTo>
                    <a:pt x="3070" y="26717"/>
                  </a:lnTo>
                  <a:lnTo>
                    <a:pt x="3340" y="25905"/>
                  </a:lnTo>
                  <a:lnTo>
                    <a:pt x="3641" y="25063"/>
                  </a:lnTo>
                  <a:lnTo>
                    <a:pt x="3942" y="24250"/>
                  </a:lnTo>
                  <a:lnTo>
                    <a:pt x="4273" y="23438"/>
                  </a:lnTo>
                  <a:lnTo>
                    <a:pt x="4634" y="22626"/>
                  </a:lnTo>
                  <a:lnTo>
                    <a:pt x="4995" y="21843"/>
                  </a:lnTo>
                  <a:lnTo>
                    <a:pt x="5386" y="21061"/>
                  </a:lnTo>
                  <a:lnTo>
                    <a:pt x="5807" y="20279"/>
                  </a:lnTo>
                  <a:lnTo>
                    <a:pt x="6229" y="19527"/>
                  </a:lnTo>
                  <a:lnTo>
                    <a:pt x="6680" y="18775"/>
                  </a:lnTo>
                  <a:lnTo>
                    <a:pt x="7131" y="18052"/>
                  </a:lnTo>
                  <a:lnTo>
                    <a:pt x="7613" y="17330"/>
                  </a:lnTo>
                  <a:lnTo>
                    <a:pt x="8094" y="16608"/>
                  </a:lnTo>
                  <a:lnTo>
                    <a:pt x="8605" y="15916"/>
                  </a:lnTo>
                  <a:lnTo>
                    <a:pt x="9147" y="15224"/>
                  </a:lnTo>
                  <a:lnTo>
                    <a:pt x="9689" y="14562"/>
                  </a:lnTo>
                  <a:lnTo>
                    <a:pt x="10230" y="13901"/>
                  </a:lnTo>
                  <a:lnTo>
                    <a:pt x="10802" y="13239"/>
                  </a:lnTo>
                  <a:lnTo>
                    <a:pt x="11403" y="12607"/>
                  </a:lnTo>
                  <a:lnTo>
                    <a:pt x="12005" y="12005"/>
                  </a:lnTo>
                  <a:lnTo>
                    <a:pt x="12607" y="11403"/>
                  </a:lnTo>
                  <a:lnTo>
                    <a:pt x="13239" y="10802"/>
                  </a:lnTo>
                  <a:lnTo>
                    <a:pt x="13901" y="10230"/>
                  </a:lnTo>
                  <a:lnTo>
                    <a:pt x="14563" y="9689"/>
                  </a:lnTo>
                  <a:lnTo>
                    <a:pt x="15224" y="9147"/>
                  </a:lnTo>
                  <a:lnTo>
                    <a:pt x="15916" y="8605"/>
                  </a:lnTo>
                  <a:lnTo>
                    <a:pt x="16608" y="8094"/>
                  </a:lnTo>
                  <a:lnTo>
                    <a:pt x="17330" y="7613"/>
                  </a:lnTo>
                  <a:lnTo>
                    <a:pt x="18053" y="7131"/>
                  </a:lnTo>
                  <a:lnTo>
                    <a:pt x="18775" y="6680"/>
                  </a:lnTo>
                  <a:lnTo>
                    <a:pt x="19527" y="6229"/>
                  </a:lnTo>
                  <a:lnTo>
                    <a:pt x="20279" y="5807"/>
                  </a:lnTo>
                  <a:lnTo>
                    <a:pt x="21061" y="5386"/>
                  </a:lnTo>
                  <a:lnTo>
                    <a:pt x="21843" y="4995"/>
                  </a:lnTo>
                  <a:lnTo>
                    <a:pt x="22626" y="4634"/>
                  </a:lnTo>
                  <a:lnTo>
                    <a:pt x="23438" y="4273"/>
                  </a:lnTo>
                  <a:lnTo>
                    <a:pt x="24250" y="3942"/>
                  </a:lnTo>
                  <a:lnTo>
                    <a:pt x="25063" y="3641"/>
                  </a:lnTo>
                  <a:lnTo>
                    <a:pt x="25905" y="3340"/>
                  </a:lnTo>
                  <a:lnTo>
                    <a:pt x="26717" y="3070"/>
                  </a:lnTo>
                  <a:lnTo>
                    <a:pt x="27590" y="2829"/>
                  </a:lnTo>
                  <a:lnTo>
                    <a:pt x="28432" y="2588"/>
                  </a:lnTo>
                  <a:lnTo>
                    <a:pt x="29305" y="2378"/>
                  </a:lnTo>
                  <a:lnTo>
                    <a:pt x="30177" y="2197"/>
                  </a:lnTo>
                  <a:lnTo>
                    <a:pt x="31050" y="2017"/>
                  </a:lnTo>
                  <a:lnTo>
                    <a:pt x="31952" y="1866"/>
                  </a:lnTo>
                  <a:lnTo>
                    <a:pt x="32825" y="1746"/>
                  </a:lnTo>
                  <a:lnTo>
                    <a:pt x="33727" y="1656"/>
                  </a:lnTo>
                  <a:lnTo>
                    <a:pt x="34660" y="1565"/>
                  </a:lnTo>
                  <a:lnTo>
                    <a:pt x="35563" y="1505"/>
                  </a:lnTo>
                  <a:lnTo>
                    <a:pt x="36495" y="1475"/>
                  </a:lnTo>
                  <a:lnTo>
                    <a:pt x="37398" y="1445"/>
                  </a:lnTo>
                  <a:close/>
                  <a:moveTo>
                    <a:pt x="36435" y="1"/>
                  </a:moveTo>
                  <a:lnTo>
                    <a:pt x="35502" y="31"/>
                  </a:lnTo>
                  <a:lnTo>
                    <a:pt x="34540" y="91"/>
                  </a:lnTo>
                  <a:lnTo>
                    <a:pt x="33577" y="181"/>
                  </a:lnTo>
                  <a:lnTo>
                    <a:pt x="32644" y="302"/>
                  </a:lnTo>
                  <a:lnTo>
                    <a:pt x="31712" y="422"/>
                  </a:lnTo>
                  <a:lnTo>
                    <a:pt x="30809" y="572"/>
                  </a:lnTo>
                  <a:lnTo>
                    <a:pt x="29876" y="753"/>
                  </a:lnTo>
                  <a:lnTo>
                    <a:pt x="28974" y="964"/>
                  </a:lnTo>
                  <a:lnTo>
                    <a:pt x="28071" y="1174"/>
                  </a:lnTo>
                  <a:lnTo>
                    <a:pt x="27169" y="1415"/>
                  </a:lnTo>
                  <a:lnTo>
                    <a:pt x="26296" y="1686"/>
                  </a:lnTo>
                  <a:lnTo>
                    <a:pt x="25424" y="1956"/>
                  </a:lnTo>
                  <a:lnTo>
                    <a:pt x="24551" y="2257"/>
                  </a:lnTo>
                  <a:lnTo>
                    <a:pt x="23709" y="2588"/>
                  </a:lnTo>
                  <a:lnTo>
                    <a:pt x="22866" y="2949"/>
                  </a:lnTo>
                  <a:lnTo>
                    <a:pt x="22024" y="3310"/>
                  </a:lnTo>
                  <a:lnTo>
                    <a:pt x="21212" y="3701"/>
                  </a:lnTo>
                  <a:lnTo>
                    <a:pt x="20399" y="4092"/>
                  </a:lnTo>
                  <a:lnTo>
                    <a:pt x="19587" y="4514"/>
                  </a:lnTo>
                  <a:lnTo>
                    <a:pt x="18805" y="4965"/>
                  </a:lnTo>
                  <a:lnTo>
                    <a:pt x="18022" y="5416"/>
                  </a:lnTo>
                  <a:lnTo>
                    <a:pt x="17270" y="5898"/>
                  </a:lnTo>
                  <a:lnTo>
                    <a:pt x="16518" y="6409"/>
                  </a:lnTo>
                  <a:lnTo>
                    <a:pt x="15766" y="6921"/>
                  </a:lnTo>
                  <a:lnTo>
                    <a:pt x="15044" y="7432"/>
                  </a:lnTo>
                  <a:lnTo>
                    <a:pt x="14322" y="7974"/>
                  </a:lnTo>
                  <a:lnTo>
                    <a:pt x="13630" y="8545"/>
                  </a:lnTo>
                  <a:lnTo>
                    <a:pt x="12938" y="9117"/>
                  </a:lnTo>
                  <a:lnTo>
                    <a:pt x="12276" y="9719"/>
                  </a:lnTo>
                  <a:lnTo>
                    <a:pt x="11614" y="10350"/>
                  </a:lnTo>
                  <a:lnTo>
                    <a:pt x="10952" y="10952"/>
                  </a:lnTo>
                  <a:lnTo>
                    <a:pt x="10350" y="11614"/>
                  </a:lnTo>
                  <a:lnTo>
                    <a:pt x="9719" y="12276"/>
                  </a:lnTo>
                  <a:lnTo>
                    <a:pt x="9117" y="12938"/>
                  </a:lnTo>
                  <a:lnTo>
                    <a:pt x="8545" y="13630"/>
                  </a:lnTo>
                  <a:lnTo>
                    <a:pt x="7974" y="14322"/>
                  </a:lnTo>
                  <a:lnTo>
                    <a:pt x="7432" y="15044"/>
                  </a:lnTo>
                  <a:lnTo>
                    <a:pt x="6921" y="15766"/>
                  </a:lnTo>
                  <a:lnTo>
                    <a:pt x="6409" y="16518"/>
                  </a:lnTo>
                  <a:lnTo>
                    <a:pt x="5898" y="17270"/>
                  </a:lnTo>
                  <a:lnTo>
                    <a:pt x="5416" y="18022"/>
                  </a:lnTo>
                  <a:lnTo>
                    <a:pt x="4965" y="18805"/>
                  </a:lnTo>
                  <a:lnTo>
                    <a:pt x="4514" y="19587"/>
                  </a:lnTo>
                  <a:lnTo>
                    <a:pt x="4093" y="20399"/>
                  </a:lnTo>
                  <a:lnTo>
                    <a:pt x="3701" y="21211"/>
                  </a:lnTo>
                  <a:lnTo>
                    <a:pt x="3310" y="22024"/>
                  </a:lnTo>
                  <a:lnTo>
                    <a:pt x="2949" y="22866"/>
                  </a:lnTo>
                  <a:lnTo>
                    <a:pt x="2588" y="23709"/>
                  </a:lnTo>
                  <a:lnTo>
                    <a:pt x="2257" y="24551"/>
                  </a:lnTo>
                  <a:lnTo>
                    <a:pt x="1956" y="25424"/>
                  </a:lnTo>
                  <a:lnTo>
                    <a:pt x="1686" y="26296"/>
                  </a:lnTo>
                  <a:lnTo>
                    <a:pt x="1415" y="27169"/>
                  </a:lnTo>
                  <a:lnTo>
                    <a:pt x="1174" y="28071"/>
                  </a:lnTo>
                  <a:lnTo>
                    <a:pt x="964" y="28974"/>
                  </a:lnTo>
                  <a:lnTo>
                    <a:pt x="753" y="29876"/>
                  </a:lnTo>
                  <a:lnTo>
                    <a:pt x="572" y="30809"/>
                  </a:lnTo>
                  <a:lnTo>
                    <a:pt x="422" y="31712"/>
                  </a:lnTo>
                  <a:lnTo>
                    <a:pt x="302" y="32644"/>
                  </a:lnTo>
                  <a:lnTo>
                    <a:pt x="181" y="33577"/>
                  </a:lnTo>
                  <a:lnTo>
                    <a:pt x="91" y="34540"/>
                  </a:lnTo>
                  <a:lnTo>
                    <a:pt x="31" y="35502"/>
                  </a:lnTo>
                  <a:lnTo>
                    <a:pt x="1" y="36435"/>
                  </a:lnTo>
                  <a:lnTo>
                    <a:pt x="1" y="37398"/>
                  </a:lnTo>
                  <a:lnTo>
                    <a:pt x="1" y="38361"/>
                  </a:lnTo>
                  <a:lnTo>
                    <a:pt x="31" y="39323"/>
                  </a:lnTo>
                  <a:lnTo>
                    <a:pt x="91" y="40286"/>
                  </a:lnTo>
                  <a:lnTo>
                    <a:pt x="181" y="41219"/>
                  </a:lnTo>
                  <a:lnTo>
                    <a:pt x="302" y="42182"/>
                  </a:lnTo>
                  <a:lnTo>
                    <a:pt x="422" y="43114"/>
                  </a:lnTo>
                  <a:lnTo>
                    <a:pt x="572" y="44017"/>
                  </a:lnTo>
                  <a:lnTo>
                    <a:pt x="753" y="44949"/>
                  </a:lnTo>
                  <a:lnTo>
                    <a:pt x="964" y="45852"/>
                  </a:lnTo>
                  <a:lnTo>
                    <a:pt x="1174" y="46755"/>
                  </a:lnTo>
                  <a:lnTo>
                    <a:pt x="1415" y="47627"/>
                  </a:lnTo>
                  <a:lnTo>
                    <a:pt x="1686" y="48530"/>
                  </a:lnTo>
                  <a:lnTo>
                    <a:pt x="1956" y="49402"/>
                  </a:lnTo>
                  <a:lnTo>
                    <a:pt x="2257" y="50275"/>
                  </a:lnTo>
                  <a:lnTo>
                    <a:pt x="2588" y="51117"/>
                  </a:lnTo>
                  <a:lnTo>
                    <a:pt x="2949" y="51960"/>
                  </a:lnTo>
                  <a:lnTo>
                    <a:pt x="3310" y="52802"/>
                  </a:lnTo>
                  <a:lnTo>
                    <a:pt x="3701" y="53614"/>
                  </a:lnTo>
                  <a:lnTo>
                    <a:pt x="4093" y="54427"/>
                  </a:lnTo>
                  <a:lnTo>
                    <a:pt x="4514" y="55239"/>
                  </a:lnTo>
                  <a:lnTo>
                    <a:pt x="4965" y="56021"/>
                  </a:lnTo>
                  <a:lnTo>
                    <a:pt x="5416" y="56803"/>
                  </a:lnTo>
                  <a:lnTo>
                    <a:pt x="5898" y="57556"/>
                  </a:lnTo>
                  <a:lnTo>
                    <a:pt x="6409" y="58308"/>
                  </a:lnTo>
                  <a:lnTo>
                    <a:pt x="6921" y="59060"/>
                  </a:lnTo>
                  <a:lnTo>
                    <a:pt x="7432" y="59782"/>
                  </a:lnTo>
                  <a:lnTo>
                    <a:pt x="7974" y="60504"/>
                  </a:lnTo>
                  <a:lnTo>
                    <a:pt x="8545" y="61196"/>
                  </a:lnTo>
                  <a:lnTo>
                    <a:pt x="9117" y="61888"/>
                  </a:lnTo>
                  <a:lnTo>
                    <a:pt x="9719" y="62550"/>
                  </a:lnTo>
                  <a:lnTo>
                    <a:pt x="10350" y="63212"/>
                  </a:lnTo>
                  <a:lnTo>
                    <a:pt x="10952" y="63844"/>
                  </a:lnTo>
                  <a:lnTo>
                    <a:pt x="11614" y="64475"/>
                  </a:lnTo>
                  <a:lnTo>
                    <a:pt x="12276" y="65107"/>
                  </a:lnTo>
                  <a:lnTo>
                    <a:pt x="12938" y="65679"/>
                  </a:lnTo>
                  <a:lnTo>
                    <a:pt x="13630" y="66281"/>
                  </a:lnTo>
                  <a:lnTo>
                    <a:pt x="14322" y="66822"/>
                  </a:lnTo>
                  <a:lnTo>
                    <a:pt x="15044" y="67394"/>
                  </a:lnTo>
                  <a:lnTo>
                    <a:pt x="15766" y="67905"/>
                  </a:lnTo>
                  <a:lnTo>
                    <a:pt x="16518" y="68417"/>
                  </a:lnTo>
                  <a:lnTo>
                    <a:pt x="17270" y="68928"/>
                  </a:lnTo>
                  <a:lnTo>
                    <a:pt x="18022" y="69410"/>
                  </a:lnTo>
                  <a:lnTo>
                    <a:pt x="18805" y="69861"/>
                  </a:lnTo>
                  <a:lnTo>
                    <a:pt x="19587" y="70312"/>
                  </a:lnTo>
                  <a:lnTo>
                    <a:pt x="20399" y="70733"/>
                  </a:lnTo>
                  <a:lnTo>
                    <a:pt x="21212" y="71124"/>
                  </a:lnTo>
                  <a:lnTo>
                    <a:pt x="22024" y="71516"/>
                  </a:lnTo>
                  <a:lnTo>
                    <a:pt x="22866" y="71877"/>
                  </a:lnTo>
                  <a:lnTo>
                    <a:pt x="23709" y="72238"/>
                  </a:lnTo>
                  <a:lnTo>
                    <a:pt x="24551" y="72538"/>
                  </a:lnTo>
                  <a:lnTo>
                    <a:pt x="25424" y="72869"/>
                  </a:lnTo>
                  <a:lnTo>
                    <a:pt x="26296" y="73140"/>
                  </a:lnTo>
                  <a:lnTo>
                    <a:pt x="27169" y="73411"/>
                  </a:lnTo>
                  <a:lnTo>
                    <a:pt x="28071" y="73652"/>
                  </a:lnTo>
                  <a:lnTo>
                    <a:pt x="28974" y="73862"/>
                  </a:lnTo>
                  <a:lnTo>
                    <a:pt x="29876" y="74073"/>
                  </a:lnTo>
                  <a:lnTo>
                    <a:pt x="30809" y="74253"/>
                  </a:lnTo>
                  <a:lnTo>
                    <a:pt x="31712" y="74404"/>
                  </a:lnTo>
                  <a:lnTo>
                    <a:pt x="32644" y="74524"/>
                  </a:lnTo>
                  <a:lnTo>
                    <a:pt x="33577" y="74644"/>
                  </a:lnTo>
                  <a:lnTo>
                    <a:pt x="34540" y="74705"/>
                  </a:lnTo>
                  <a:lnTo>
                    <a:pt x="35502" y="74765"/>
                  </a:lnTo>
                  <a:lnTo>
                    <a:pt x="36435" y="74825"/>
                  </a:lnTo>
                  <a:lnTo>
                    <a:pt x="38361" y="74825"/>
                  </a:lnTo>
                  <a:lnTo>
                    <a:pt x="39323" y="74765"/>
                  </a:lnTo>
                  <a:lnTo>
                    <a:pt x="40286" y="74705"/>
                  </a:lnTo>
                  <a:lnTo>
                    <a:pt x="41219" y="74644"/>
                  </a:lnTo>
                  <a:lnTo>
                    <a:pt x="42182" y="74524"/>
                  </a:lnTo>
                  <a:lnTo>
                    <a:pt x="43114" y="74404"/>
                  </a:lnTo>
                  <a:lnTo>
                    <a:pt x="44017" y="74253"/>
                  </a:lnTo>
                  <a:lnTo>
                    <a:pt x="44949" y="74073"/>
                  </a:lnTo>
                  <a:lnTo>
                    <a:pt x="45852" y="73862"/>
                  </a:lnTo>
                  <a:lnTo>
                    <a:pt x="46755" y="73652"/>
                  </a:lnTo>
                  <a:lnTo>
                    <a:pt x="47627" y="73411"/>
                  </a:lnTo>
                  <a:lnTo>
                    <a:pt x="48530" y="73140"/>
                  </a:lnTo>
                  <a:lnTo>
                    <a:pt x="49402" y="72869"/>
                  </a:lnTo>
                  <a:lnTo>
                    <a:pt x="50275" y="72538"/>
                  </a:lnTo>
                  <a:lnTo>
                    <a:pt x="51117" y="72238"/>
                  </a:lnTo>
                  <a:lnTo>
                    <a:pt x="51960" y="71877"/>
                  </a:lnTo>
                  <a:lnTo>
                    <a:pt x="52802" y="71516"/>
                  </a:lnTo>
                  <a:lnTo>
                    <a:pt x="53614" y="71124"/>
                  </a:lnTo>
                  <a:lnTo>
                    <a:pt x="54427" y="70733"/>
                  </a:lnTo>
                  <a:lnTo>
                    <a:pt x="55239" y="70312"/>
                  </a:lnTo>
                  <a:lnTo>
                    <a:pt x="56021" y="69861"/>
                  </a:lnTo>
                  <a:lnTo>
                    <a:pt x="56803" y="69410"/>
                  </a:lnTo>
                  <a:lnTo>
                    <a:pt x="57556" y="68928"/>
                  </a:lnTo>
                  <a:lnTo>
                    <a:pt x="58308" y="68417"/>
                  </a:lnTo>
                  <a:lnTo>
                    <a:pt x="59060" y="67905"/>
                  </a:lnTo>
                  <a:lnTo>
                    <a:pt x="59782" y="67394"/>
                  </a:lnTo>
                  <a:lnTo>
                    <a:pt x="60504" y="66822"/>
                  </a:lnTo>
                  <a:lnTo>
                    <a:pt x="61196" y="66281"/>
                  </a:lnTo>
                  <a:lnTo>
                    <a:pt x="61888" y="65679"/>
                  </a:lnTo>
                  <a:lnTo>
                    <a:pt x="62550" y="65107"/>
                  </a:lnTo>
                  <a:lnTo>
                    <a:pt x="63212" y="64475"/>
                  </a:lnTo>
                  <a:lnTo>
                    <a:pt x="63844" y="63844"/>
                  </a:lnTo>
                  <a:lnTo>
                    <a:pt x="64475" y="63212"/>
                  </a:lnTo>
                  <a:lnTo>
                    <a:pt x="65107" y="62550"/>
                  </a:lnTo>
                  <a:lnTo>
                    <a:pt x="65679" y="61888"/>
                  </a:lnTo>
                  <a:lnTo>
                    <a:pt x="66281" y="61196"/>
                  </a:lnTo>
                  <a:lnTo>
                    <a:pt x="66822" y="60504"/>
                  </a:lnTo>
                  <a:lnTo>
                    <a:pt x="67394" y="59782"/>
                  </a:lnTo>
                  <a:lnTo>
                    <a:pt x="67905" y="59060"/>
                  </a:lnTo>
                  <a:lnTo>
                    <a:pt x="68417" y="58308"/>
                  </a:lnTo>
                  <a:lnTo>
                    <a:pt x="68928" y="57556"/>
                  </a:lnTo>
                  <a:lnTo>
                    <a:pt x="69410" y="56803"/>
                  </a:lnTo>
                  <a:lnTo>
                    <a:pt x="69861" y="56021"/>
                  </a:lnTo>
                  <a:lnTo>
                    <a:pt x="70312" y="55239"/>
                  </a:lnTo>
                  <a:lnTo>
                    <a:pt x="70733" y="54427"/>
                  </a:lnTo>
                  <a:lnTo>
                    <a:pt x="71124" y="53614"/>
                  </a:lnTo>
                  <a:lnTo>
                    <a:pt x="71516" y="52802"/>
                  </a:lnTo>
                  <a:lnTo>
                    <a:pt x="71877" y="51960"/>
                  </a:lnTo>
                  <a:lnTo>
                    <a:pt x="72238" y="51117"/>
                  </a:lnTo>
                  <a:lnTo>
                    <a:pt x="72538" y="50275"/>
                  </a:lnTo>
                  <a:lnTo>
                    <a:pt x="72869" y="49402"/>
                  </a:lnTo>
                  <a:lnTo>
                    <a:pt x="73140" y="48530"/>
                  </a:lnTo>
                  <a:lnTo>
                    <a:pt x="73411" y="47627"/>
                  </a:lnTo>
                  <a:lnTo>
                    <a:pt x="73652" y="46755"/>
                  </a:lnTo>
                  <a:lnTo>
                    <a:pt x="73862" y="45852"/>
                  </a:lnTo>
                  <a:lnTo>
                    <a:pt x="74073" y="44949"/>
                  </a:lnTo>
                  <a:lnTo>
                    <a:pt x="74253" y="44017"/>
                  </a:lnTo>
                  <a:lnTo>
                    <a:pt x="74404" y="43114"/>
                  </a:lnTo>
                  <a:lnTo>
                    <a:pt x="74524" y="42182"/>
                  </a:lnTo>
                  <a:lnTo>
                    <a:pt x="74644" y="41219"/>
                  </a:lnTo>
                  <a:lnTo>
                    <a:pt x="74705" y="40286"/>
                  </a:lnTo>
                  <a:lnTo>
                    <a:pt x="74765" y="39323"/>
                  </a:lnTo>
                  <a:lnTo>
                    <a:pt x="74825" y="38361"/>
                  </a:lnTo>
                  <a:lnTo>
                    <a:pt x="74825" y="37398"/>
                  </a:lnTo>
                  <a:lnTo>
                    <a:pt x="74825" y="36435"/>
                  </a:lnTo>
                  <a:lnTo>
                    <a:pt x="74765" y="35502"/>
                  </a:lnTo>
                  <a:lnTo>
                    <a:pt x="74705" y="34540"/>
                  </a:lnTo>
                  <a:lnTo>
                    <a:pt x="74644" y="33577"/>
                  </a:lnTo>
                  <a:lnTo>
                    <a:pt x="74524" y="32644"/>
                  </a:lnTo>
                  <a:lnTo>
                    <a:pt x="74404" y="31712"/>
                  </a:lnTo>
                  <a:lnTo>
                    <a:pt x="74253" y="30809"/>
                  </a:lnTo>
                  <a:lnTo>
                    <a:pt x="74073" y="29876"/>
                  </a:lnTo>
                  <a:lnTo>
                    <a:pt x="73862" y="28974"/>
                  </a:lnTo>
                  <a:lnTo>
                    <a:pt x="73652" y="28071"/>
                  </a:lnTo>
                  <a:lnTo>
                    <a:pt x="73411" y="27169"/>
                  </a:lnTo>
                  <a:lnTo>
                    <a:pt x="73140" y="26296"/>
                  </a:lnTo>
                  <a:lnTo>
                    <a:pt x="72869" y="25424"/>
                  </a:lnTo>
                  <a:lnTo>
                    <a:pt x="72538" y="24551"/>
                  </a:lnTo>
                  <a:lnTo>
                    <a:pt x="72238" y="23709"/>
                  </a:lnTo>
                  <a:lnTo>
                    <a:pt x="71877" y="22866"/>
                  </a:lnTo>
                  <a:lnTo>
                    <a:pt x="71516" y="22024"/>
                  </a:lnTo>
                  <a:lnTo>
                    <a:pt x="71124" y="21211"/>
                  </a:lnTo>
                  <a:lnTo>
                    <a:pt x="70733" y="20399"/>
                  </a:lnTo>
                  <a:lnTo>
                    <a:pt x="70312" y="19587"/>
                  </a:lnTo>
                  <a:lnTo>
                    <a:pt x="69861" y="18805"/>
                  </a:lnTo>
                  <a:lnTo>
                    <a:pt x="69410" y="18022"/>
                  </a:lnTo>
                  <a:lnTo>
                    <a:pt x="68928" y="17270"/>
                  </a:lnTo>
                  <a:lnTo>
                    <a:pt x="68417" y="16518"/>
                  </a:lnTo>
                  <a:lnTo>
                    <a:pt x="67905" y="15766"/>
                  </a:lnTo>
                  <a:lnTo>
                    <a:pt x="67394" y="15044"/>
                  </a:lnTo>
                  <a:lnTo>
                    <a:pt x="66822" y="14322"/>
                  </a:lnTo>
                  <a:lnTo>
                    <a:pt x="66281" y="13630"/>
                  </a:lnTo>
                  <a:lnTo>
                    <a:pt x="65679" y="12938"/>
                  </a:lnTo>
                  <a:lnTo>
                    <a:pt x="65107" y="12276"/>
                  </a:lnTo>
                  <a:lnTo>
                    <a:pt x="64475" y="11614"/>
                  </a:lnTo>
                  <a:lnTo>
                    <a:pt x="63844" y="10952"/>
                  </a:lnTo>
                  <a:lnTo>
                    <a:pt x="63212" y="10350"/>
                  </a:lnTo>
                  <a:lnTo>
                    <a:pt x="62550" y="9719"/>
                  </a:lnTo>
                  <a:lnTo>
                    <a:pt x="61888" y="9117"/>
                  </a:lnTo>
                  <a:lnTo>
                    <a:pt x="61196" y="8545"/>
                  </a:lnTo>
                  <a:lnTo>
                    <a:pt x="60504" y="7974"/>
                  </a:lnTo>
                  <a:lnTo>
                    <a:pt x="59782" y="7432"/>
                  </a:lnTo>
                  <a:lnTo>
                    <a:pt x="59060" y="6921"/>
                  </a:lnTo>
                  <a:lnTo>
                    <a:pt x="58308" y="6409"/>
                  </a:lnTo>
                  <a:lnTo>
                    <a:pt x="57556" y="5898"/>
                  </a:lnTo>
                  <a:lnTo>
                    <a:pt x="56803" y="5416"/>
                  </a:lnTo>
                  <a:lnTo>
                    <a:pt x="56021" y="4965"/>
                  </a:lnTo>
                  <a:lnTo>
                    <a:pt x="55239" y="4514"/>
                  </a:lnTo>
                  <a:lnTo>
                    <a:pt x="54427" y="4092"/>
                  </a:lnTo>
                  <a:lnTo>
                    <a:pt x="53614" y="3701"/>
                  </a:lnTo>
                  <a:lnTo>
                    <a:pt x="52802" y="3310"/>
                  </a:lnTo>
                  <a:lnTo>
                    <a:pt x="51960" y="2949"/>
                  </a:lnTo>
                  <a:lnTo>
                    <a:pt x="51117" y="2588"/>
                  </a:lnTo>
                  <a:lnTo>
                    <a:pt x="50275" y="2257"/>
                  </a:lnTo>
                  <a:lnTo>
                    <a:pt x="49402" y="1956"/>
                  </a:lnTo>
                  <a:lnTo>
                    <a:pt x="48530" y="1686"/>
                  </a:lnTo>
                  <a:lnTo>
                    <a:pt x="47627" y="1415"/>
                  </a:lnTo>
                  <a:lnTo>
                    <a:pt x="46755" y="1174"/>
                  </a:lnTo>
                  <a:lnTo>
                    <a:pt x="45852" y="964"/>
                  </a:lnTo>
                  <a:lnTo>
                    <a:pt x="44949" y="753"/>
                  </a:lnTo>
                  <a:lnTo>
                    <a:pt x="44017" y="572"/>
                  </a:lnTo>
                  <a:lnTo>
                    <a:pt x="43114" y="422"/>
                  </a:lnTo>
                  <a:lnTo>
                    <a:pt x="42182" y="302"/>
                  </a:lnTo>
                  <a:lnTo>
                    <a:pt x="41219" y="181"/>
                  </a:lnTo>
                  <a:lnTo>
                    <a:pt x="40286" y="91"/>
                  </a:lnTo>
                  <a:lnTo>
                    <a:pt x="39323" y="31"/>
                  </a:lnTo>
                  <a:lnTo>
                    <a:pt x="38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5;p48">
              <a:extLst>
                <a:ext uri="{FF2B5EF4-FFF2-40B4-BE49-F238E27FC236}">
                  <a16:creationId xmlns:a16="http://schemas.microsoft.com/office/drawing/2014/main" id="{FBEB2E58-9662-1523-D7F2-11E789B7D7E0}"/>
                </a:ext>
              </a:extLst>
            </p:cNvPr>
            <p:cNvSpPr/>
            <p:nvPr/>
          </p:nvSpPr>
          <p:spPr>
            <a:xfrm>
              <a:off x="4454200" y="3745400"/>
              <a:ext cx="1592350" cy="1592350"/>
            </a:xfrm>
            <a:custGeom>
              <a:avLst/>
              <a:gdLst/>
              <a:ahLst/>
              <a:cxnLst/>
              <a:rect l="l" t="t" r="r" b="b"/>
              <a:pathLst>
                <a:path w="63694" h="63694" extrusionOk="0">
                  <a:moveTo>
                    <a:pt x="32614" y="1475"/>
                  </a:moveTo>
                  <a:lnTo>
                    <a:pt x="33396" y="1505"/>
                  </a:lnTo>
                  <a:lnTo>
                    <a:pt x="34179" y="1565"/>
                  </a:lnTo>
                  <a:lnTo>
                    <a:pt x="34961" y="1625"/>
                  </a:lnTo>
                  <a:lnTo>
                    <a:pt x="35713" y="1716"/>
                  </a:lnTo>
                  <a:lnTo>
                    <a:pt x="36465" y="1806"/>
                  </a:lnTo>
                  <a:lnTo>
                    <a:pt x="37217" y="1926"/>
                  </a:lnTo>
                  <a:lnTo>
                    <a:pt x="37969" y="2077"/>
                  </a:lnTo>
                  <a:lnTo>
                    <a:pt x="38692" y="2257"/>
                  </a:lnTo>
                  <a:lnTo>
                    <a:pt x="39414" y="2408"/>
                  </a:lnTo>
                  <a:lnTo>
                    <a:pt x="40166" y="2618"/>
                  </a:lnTo>
                  <a:lnTo>
                    <a:pt x="40858" y="2829"/>
                  </a:lnTo>
                  <a:lnTo>
                    <a:pt x="41580" y="3069"/>
                  </a:lnTo>
                  <a:lnTo>
                    <a:pt x="42272" y="3310"/>
                  </a:lnTo>
                  <a:lnTo>
                    <a:pt x="42964" y="3581"/>
                  </a:lnTo>
                  <a:lnTo>
                    <a:pt x="43656" y="3852"/>
                  </a:lnTo>
                  <a:lnTo>
                    <a:pt x="44348" y="4153"/>
                  </a:lnTo>
                  <a:lnTo>
                    <a:pt x="45010" y="4453"/>
                  </a:lnTo>
                  <a:lnTo>
                    <a:pt x="46303" y="5145"/>
                  </a:lnTo>
                  <a:lnTo>
                    <a:pt x="47597" y="5868"/>
                  </a:lnTo>
                  <a:lnTo>
                    <a:pt x="48831" y="6650"/>
                  </a:lnTo>
                  <a:lnTo>
                    <a:pt x="50004" y="7522"/>
                  </a:lnTo>
                  <a:lnTo>
                    <a:pt x="51147" y="8425"/>
                  </a:lnTo>
                  <a:lnTo>
                    <a:pt x="52260" y="9357"/>
                  </a:lnTo>
                  <a:lnTo>
                    <a:pt x="53313" y="10380"/>
                  </a:lnTo>
                  <a:lnTo>
                    <a:pt x="54336" y="11433"/>
                  </a:lnTo>
                  <a:lnTo>
                    <a:pt x="55269" y="12517"/>
                  </a:lnTo>
                  <a:lnTo>
                    <a:pt x="56172" y="13690"/>
                  </a:lnTo>
                  <a:lnTo>
                    <a:pt x="57044" y="14863"/>
                  </a:lnTo>
                  <a:lnTo>
                    <a:pt x="57826" y="16097"/>
                  </a:lnTo>
                  <a:lnTo>
                    <a:pt x="58548" y="17390"/>
                  </a:lnTo>
                  <a:lnTo>
                    <a:pt x="59210" y="18684"/>
                  </a:lnTo>
                  <a:lnTo>
                    <a:pt x="59842" y="20038"/>
                  </a:lnTo>
                  <a:lnTo>
                    <a:pt x="60113" y="20730"/>
                  </a:lnTo>
                  <a:lnTo>
                    <a:pt x="60384" y="21422"/>
                  </a:lnTo>
                  <a:lnTo>
                    <a:pt x="60624" y="22114"/>
                  </a:lnTo>
                  <a:lnTo>
                    <a:pt x="60865" y="22806"/>
                  </a:lnTo>
                  <a:lnTo>
                    <a:pt x="61076" y="23528"/>
                  </a:lnTo>
                  <a:lnTo>
                    <a:pt x="61256" y="24250"/>
                  </a:lnTo>
                  <a:lnTo>
                    <a:pt x="61437" y="25002"/>
                  </a:lnTo>
                  <a:lnTo>
                    <a:pt x="61617" y="25724"/>
                  </a:lnTo>
                  <a:lnTo>
                    <a:pt x="61737" y="26477"/>
                  </a:lnTo>
                  <a:lnTo>
                    <a:pt x="61888" y="27229"/>
                  </a:lnTo>
                  <a:lnTo>
                    <a:pt x="61978" y="27981"/>
                  </a:lnTo>
                  <a:lnTo>
                    <a:pt x="62068" y="28733"/>
                  </a:lnTo>
                  <a:lnTo>
                    <a:pt x="62129" y="29515"/>
                  </a:lnTo>
                  <a:lnTo>
                    <a:pt x="62189" y="30297"/>
                  </a:lnTo>
                  <a:lnTo>
                    <a:pt x="62219" y="31050"/>
                  </a:lnTo>
                  <a:lnTo>
                    <a:pt x="62219" y="31832"/>
                  </a:lnTo>
                  <a:lnTo>
                    <a:pt x="62219" y="32614"/>
                  </a:lnTo>
                  <a:lnTo>
                    <a:pt x="62189" y="33396"/>
                  </a:lnTo>
                  <a:lnTo>
                    <a:pt x="62129" y="34179"/>
                  </a:lnTo>
                  <a:lnTo>
                    <a:pt x="62068" y="34961"/>
                  </a:lnTo>
                  <a:lnTo>
                    <a:pt x="61978" y="35713"/>
                  </a:lnTo>
                  <a:lnTo>
                    <a:pt x="61888" y="36465"/>
                  </a:lnTo>
                  <a:lnTo>
                    <a:pt x="61737" y="37217"/>
                  </a:lnTo>
                  <a:lnTo>
                    <a:pt x="61617" y="37969"/>
                  </a:lnTo>
                  <a:lnTo>
                    <a:pt x="61437" y="38691"/>
                  </a:lnTo>
                  <a:lnTo>
                    <a:pt x="61256" y="39414"/>
                  </a:lnTo>
                  <a:lnTo>
                    <a:pt x="61076" y="40166"/>
                  </a:lnTo>
                  <a:lnTo>
                    <a:pt x="60865" y="40858"/>
                  </a:lnTo>
                  <a:lnTo>
                    <a:pt x="60624" y="41580"/>
                  </a:lnTo>
                  <a:lnTo>
                    <a:pt x="60384" y="42272"/>
                  </a:lnTo>
                  <a:lnTo>
                    <a:pt x="60113" y="42964"/>
                  </a:lnTo>
                  <a:lnTo>
                    <a:pt x="59842" y="43656"/>
                  </a:lnTo>
                  <a:lnTo>
                    <a:pt x="59210" y="45010"/>
                  </a:lnTo>
                  <a:lnTo>
                    <a:pt x="58548" y="46303"/>
                  </a:lnTo>
                  <a:lnTo>
                    <a:pt x="57826" y="47597"/>
                  </a:lnTo>
                  <a:lnTo>
                    <a:pt x="57044" y="48831"/>
                  </a:lnTo>
                  <a:lnTo>
                    <a:pt x="56172" y="50004"/>
                  </a:lnTo>
                  <a:lnTo>
                    <a:pt x="55269" y="51147"/>
                  </a:lnTo>
                  <a:lnTo>
                    <a:pt x="54336" y="52260"/>
                  </a:lnTo>
                  <a:lnTo>
                    <a:pt x="53313" y="53313"/>
                  </a:lnTo>
                  <a:lnTo>
                    <a:pt x="52260" y="54336"/>
                  </a:lnTo>
                  <a:lnTo>
                    <a:pt x="51147" y="55269"/>
                  </a:lnTo>
                  <a:lnTo>
                    <a:pt x="50004" y="56172"/>
                  </a:lnTo>
                  <a:lnTo>
                    <a:pt x="48831" y="57044"/>
                  </a:lnTo>
                  <a:lnTo>
                    <a:pt x="47597" y="57826"/>
                  </a:lnTo>
                  <a:lnTo>
                    <a:pt x="46303" y="58548"/>
                  </a:lnTo>
                  <a:lnTo>
                    <a:pt x="45010" y="59210"/>
                  </a:lnTo>
                  <a:lnTo>
                    <a:pt x="44348" y="59541"/>
                  </a:lnTo>
                  <a:lnTo>
                    <a:pt x="43656" y="59842"/>
                  </a:lnTo>
                  <a:lnTo>
                    <a:pt x="42964" y="60113"/>
                  </a:lnTo>
                  <a:lnTo>
                    <a:pt x="42272" y="60384"/>
                  </a:lnTo>
                  <a:lnTo>
                    <a:pt x="41580" y="60624"/>
                  </a:lnTo>
                  <a:lnTo>
                    <a:pt x="40858" y="60865"/>
                  </a:lnTo>
                  <a:lnTo>
                    <a:pt x="40166" y="61076"/>
                  </a:lnTo>
                  <a:lnTo>
                    <a:pt x="39414" y="61256"/>
                  </a:lnTo>
                  <a:lnTo>
                    <a:pt x="38692" y="61437"/>
                  </a:lnTo>
                  <a:lnTo>
                    <a:pt x="37969" y="61617"/>
                  </a:lnTo>
                  <a:lnTo>
                    <a:pt x="37217" y="61737"/>
                  </a:lnTo>
                  <a:lnTo>
                    <a:pt x="36465" y="61888"/>
                  </a:lnTo>
                  <a:lnTo>
                    <a:pt x="35713" y="61978"/>
                  </a:lnTo>
                  <a:lnTo>
                    <a:pt x="34961" y="62068"/>
                  </a:lnTo>
                  <a:lnTo>
                    <a:pt x="34179" y="62129"/>
                  </a:lnTo>
                  <a:lnTo>
                    <a:pt x="33396" y="62189"/>
                  </a:lnTo>
                  <a:lnTo>
                    <a:pt x="32614" y="62219"/>
                  </a:lnTo>
                  <a:lnTo>
                    <a:pt x="31050" y="62219"/>
                  </a:lnTo>
                  <a:lnTo>
                    <a:pt x="30297" y="62189"/>
                  </a:lnTo>
                  <a:lnTo>
                    <a:pt x="29515" y="62129"/>
                  </a:lnTo>
                  <a:lnTo>
                    <a:pt x="28733" y="62068"/>
                  </a:lnTo>
                  <a:lnTo>
                    <a:pt x="27981" y="61978"/>
                  </a:lnTo>
                  <a:lnTo>
                    <a:pt x="27229" y="61888"/>
                  </a:lnTo>
                  <a:lnTo>
                    <a:pt x="26477" y="61737"/>
                  </a:lnTo>
                  <a:lnTo>
                    <a:pt x="25724" y="61617"/>
                  </a:lnTo>
                  <a:lnTo>
                    <a:pt x="25002" y="61437"/>
                  </a:lnTo>
                  <a:lnTo>
                    <a:pt x="24250" y="61256"/>
                  </a:lnTo>
                  <a:lnTo>
                    <a:pt x="23528" y="61076"/>
                  </a:lnTo>
                  <a:lnTo>
                    <a:pt x="22806" y="60865"/>
                  </a:lnTo>
                  <a:lnTo>
                    <a:pt x="22114" y="60624"/>
                  </a:lnTo>
                  <a:lnTo>
                    <a:pt x="21422" y="60384"/>
                  </a:lnTo>
                  <a:lnTo>
                    <a:pt x="20730" y="60113"/>
                  </a:lnTo>
                  <a:lnTo>
                    <a:pt x="20038" y="59842"/>
                  </a:lnTo>
                  <a:lnTo>
                    <a:pt x="19346" y="59541"/>
                  </a:lnTo>
                  <a:lnTo>
                    <a:pt x="18684" y="59210"/>
                  </a:lnTo>
                  <a:lnTo>
                    <a:pt x="17360" y="58548"/>
                  </a:lnTo>
                  <a:lnTo>
                    <a:pt x="16097" y="57826"/>
                  </a:lnTo>
                  <a:lnTo>
                    <a:pt x="14863" y="57044"/>
                  </a:lnTo>
                  <a:lnTo>
                    <a:pt x="13690" y="56172"/>
                  </a:lnTo>
                  <a:lnTo>
                    <a:pt x="12517" y="55269"/>
                  </a:lnTo>
                  <a:lnTo>
                    <a:pt x="11433" y="54336"/>
                  </a:lnTo>
                  <a:lnTo>
                    <a:pt x="10380" y="53313"/>
                  </a:lnTo>
                  <a:lnTo>
                    <a:pt x="9358" y="52260"/>
                  </a:lnTo>
                  <a:lnTo>
                    <a:pt x="8425" y="51147"/>
                  </a:lnTo>
                  <a:lnTo>
                    <a:pt x="7522" y="50004"/>
                  </a:lnTo>
                  <a:lnTo>
                    <a:pt x="6650" y="48831"/>
                  </a:lnTo>
                  <a:lnTo>
                    <a:pt x="5868" y="47597"/>
                  </a:lnTo>
                  <a:lnTo>
                    <a:pt x="5145" y="46303"/>
                  </a:lnTo>
                  <a:lnTo>
                    <a:pt x="4454" y="45010"/>
                  </a:lnTo>
                  <a:lnTo>
                    <a:pt x="4153" y="44348"/>
                  </a:lnTo>
                  <a:lnTo>
                    <a:pt x="3852" y="43656"/>
                  </a:lnTo>
                  <a:lnTo>
                    <a:pt x="3581" y="42964"/>
                  </a:lnTo>
                  <a:lnTo>
                    <a:pt x="3310" y="42272"/>
                  </a:lnTo>
                  <a:lnTo>
                    <a:pt x="3070" y="41580"/>
                  </a:lnTo>
                  <a:lnTo>
                    <a:pt x="2829" y="40858"/>
                  </a:lnTo>
                  <a:lnTo>
                    <a:pt x="2618" y="40166"/>
                  </a:lnTo>
                  <a:lnTo>
                    <a:pt x="2408" y="39414"/>
                  </a:lnTo>
                  <a:lnTo>
                    <a:pt x="2257" y="38691"/>
                  </a:lnTo>
                  <a:lnTo>
                    <a:pt x="2077" y="37969"/>
                  </a:lnTo>
                  <a:lnTo>
                    <a:pt x="1926" y="37217"/>
                  </a:lnTo>
                  <a:lnTo>
                    <a:pt x="1806" y="36465"/>
                  </a:lnTo>
                  <a:lnTo>
                    <a:pt x="1716" y="35713"/>
                  </a:lnTo>
                  <a:lnTo>
                    <a:pt x="1625" y="34961"/>
                  </a:lnTo>
                  <a:lnTo>
                    <a:pt x="1565" y="34179"/>
                  </a:lnTo>
                  <a:lnTo>
                    <a:pt x="1505" y="33396"/>
                  </a:lnTo>
                  <a:lnTo>
                    <a:pt x="1475" y="32614"/>
                  </a:lnTo>
                  <a:lnTo>
                    <a:pt x="1475" y="31832"/>
                  </a:lnTo>
                  <a:lnTo>
                    <a:pt x="1475" y="31050"/>
                  </a:lnTo>
                  <a:lnTo>
                    <a:pt x="1505" y="30297"/>
                  </a:lnTo>
                  <a:lnTo>
                    <a:pt x="1565" y="29515"/>
                  </a:lnTo>
                  <a:lnTo>
                    <a:pt x="1625" y="28733"/>
                  </a:lnTo>
                  <a:lnTo>
                    <a:pt x="1716" y="27981"/>
                  </a:lnTo>
                  <a:lnTo>
                    <a:pt x="1806" y="27229"/>
                  </a:lnTo>
                  <a:lnTo>
                    <a:pt x="1926" y="26477"/>
                  </a:lnTo>
                  <a:lnTo>
                    <a:pt x="2077" y="25724"/>
                  </a:lnTo>
                  <a:lnTo>
                    <a:pt x="2257" y="25002"/>
                  </a:lnTo>
                  <a:lnTo>
                    <a:pt x="2408" y="24250"/>
                  </a:lnTo>
                  <a:lnTo>
                    <a:pt x="2618" y="23528"/>
                  </a:lnTo>
                  <a:lnTo>
                    <a:pt x="2829" y="22806"/>
                  </a:lnTo>
                  <a:lnTo>
                    <a:pt x="3070" y="22114"/>
                  </a:lnTo>
                  <a:lnTo>
                    <a:pt x="3310" y="21422"/>
                  </a:lnTo>
                  <a:lnTo>
                    <a:pt x="3581" y="20730"/>
                  </a:lnTo>
                  <a:lnTo>
                    <a:pt x="3852" y="20038"/>
                  </a:lnTo>
                  <a:lnTo>
                    <a:pt x="4153" y="19346"/>
                  </a:lnTo>
                  <a:lnTo>
                    <a:pt x="4454" y="18684"/>
                  </a:lnTo>
                  <a:lnTo>
                    <a:pt x="5145" y="17390"/>
                  </a:lnTo>
                  <a:lnTo>
                    <a:pt x="5868" y="16097"/>
                  </a:lnTo>
                  <a:lnTo>
                    <a:pt x="6650" y="14863"/>
                  </a:lnTo>
                  <a:lnTo>
                    <a:pt x="7522" y="13690"/>
                  </a:lnTo>
                  <a:lnTo>
                    <a:pt x="8425" y="12517"/>
                  </a:lnTo>
                  <a:lnTo>
                    <a:pt x="9358" y="11433"/>
                  </a:lnTo>
                  <a:lnTo>
                    <a:pt x="10380" y="10380"/>
                  </a:lnTo>
                  <a:lnTo>
                    <a:pt x="11433" y="9357"/>
                  </a:lnTo>
                  <a:lnTo>
                    <a:pt x="12517" y="8425"/>
                  </a:lnTo>
                  <a:lnTo>
                    <a:pt x="13690" y="7522"/>
                  </a:lnTo>
                  <a:lnTo>
                    <a:pt x="14863" y="6650"/>
                  </a:lnTo>
                  <a:lnTo>
                    <a:pt x="16097" y="5868"/>
                  </a:lnTo>
                  <a:lnTo>
                    <a:pt x="17360" y="5145"/>
                  </a:lnTo>
                  <a:lnTo>
                    <a:pt x="18684" y="4453"/>
                  </a:lnTo>
                  <a:lnTo>
                    <a:pt x="19346" y="4153"/>
                  </a:lnTo>
                  <a:lnTo>
                    <a:pt x="20038" y="3852"/>
                  </a:lnTo>
                  <a:lnTo>
                    <a:pt x="20730" y="3581"/>
                  </a:lnTo>
                  <a:lnTo>
                    <a:pt x="21422" y="3310"/>
                  </a:lnTo>
                  <a:lnTo>
                    <a:pt x="22114" y="3069"/>
                  </a:lnTo>
                  <a:lnTo>
                    <a:pt x="22806" y="2829"/>
                  </a:lnTo>
                  <a:lnTo>
                    <a:pt x="23528" y="2618"/>
                  </a:lnTo>
                  <a:lnTo>
                    <a:pt x="24250" y="2408"/>
                  </a:lnTo>
                  <a:lnTo>
                    <a:pt x="25002" y="2257"/>
                  </a:lnTo>
                  <a:lnTo>
                    <a:pt x="25724" y="2077"/>
                  </a:lnTo>
                  <a:lnTo>
                    <a:pt x="26477" y="1926"/>
                  </a:lnTo>
                  <a:lnTo>
                    <a:pt x="27229" y="1806"/>
                  </a:lnTo>
                  <a:lnTo>
                    <a:pt x="27981" y="1716"/>
                  </a:lnTo>
                  <a:lnTo>
                    <a:pt x="28733" y="1625"/>
                  </a:lnTo>
                  <a:lnTo>
                    <a:pt x="29515" y="1565"/>
                  </a:lnTo>
                  <a:lnTo>
                    <a:pt x="30297" y="1505"/>
                  </a:lnTo>
                  <a:lnTo>
                    <a:pt x="31050" y="1475"/>
                  </a:lnTo>
                  <a:close/>
                  <a:moveTo>
                    <a:pt x="31020" y="1"/>
                  </a:moveTo>
                  <a:lnTo>
                    <a:pt x="30207" y="31"/>
                  </a:lnTo>
                  <a:lnTo>
                    <a:pt x="29395" y="91"/>
                  </a:lnTo>
                  <a:lnTo>
                    <a:pt x="28583" y="181"/>
                  </a:lnTo>
                  <a:lnTo>
                    <a:pt x="27800" y="271"/>
                  </a:lnTo>
                  <a:lnTo>
                    <a:pt x="26988" y="362"/>
                  </a:lnTo>
                  <a:lnTo>
                    <a:pt x="26206" y="512"/>
                  </a:lnTo>
                  <a:lnTo>
                    <a:pt x="25424" y="663"/>
                  </a:lnTo>
                  <a:lnTo>
                    <a:pt x="24671" y="813"/>
                  </a:lnTo>
                  <a:lnTo>
                    <a:pt x="23889" y="994"/>
                  </a:lnTo>
                  <a:lnTo>
                    <a:pt x="23137" y="1204"/>
                  </a:lnTo>
                  <a:lnTo>
                    <a:pt x="22385" y="1445"/>
                  </a:lnTo>
                  <a:lnTo>
                    <a:pt x="21633" y="1686"/>
                  </a:lnTo>
                  <a:lnTo>
                    <a:pt x="20911" y="1926"/>
                  </a:lnTo>
                  <a:lnTo>
                    <a:pt x="20189" y="2227"/>
                  </a:lnTo>
                  <a:lnTo>
                    <a:pt x="19466" y="2498"/>
                  </a:lnTo>
                  <a:lnTo>
                    <a:pt x="18744" y="2829"/>
                  </a:lnTo>
                  <a:lnTo>
                    <a:pt x="18052" y="3160"/>
                  </a:lnTo>
                  <a:lnTo>
                    <a:pt x="17360" y="3491"/>
                  </a:lnTo>
                  <a:lnTo>
                    <a:pt x="16668" y="3852"/>
                  </a:lnTo>
                  <a:lnTo>
                    <a:pt x="16007" y="4243"/>
                  </a:lnTo>
                  <a:lnTo>
                    <a:pt x="15345" y="4634"/>
                  </a:lnTo>
                  <a:lnTo>
                    <a:pt x="14683" y="5025"/>
                  </a:lnTo>
                  <a:lnTo>
                    <a:pt x="14051" y="5446"/>
                  </a:lnTo>
                  <a:lnTo>
                    <a:pt x="13419" y="5898"/>
                  </a:lnTo>
                  <a:lnTo>
                    <a:pt x="12817" y="6349"/>
                  </a:lnTo>
                  <a:lnTo>
                    <a:pt x="12186" y="6800"/>
                  </a:lnTo>
                  <a:lnTo>
                    <a:pt x="11614" y="7282"/>
                  </a:lnTo>
                  <a:lnTo>
                    <a:pt x="11012" y="7763"/>
                  </a:lnTo>
                  <a:lnTo>
                    <a:pt x="10441" y="8274"/>
                  </a:lnTo>
                  <a:lnTo>
                    <a:pt x="9899" y="8816"/>
                  </a:lnTo>
                  <a:lnTo>
                    <a:pt x="9327" y="9327"/>
                  </a:lnTo>
                  <a:lnTo>
                    <a:pt x="8816" y="9899"/>
                  </a:lnTo>
                  <a:lnTo>
                    <a:pt x="8274" y="10441"/>
                  </a:lnTo>
                  <a:lnTo>
                    <a:pt x="7763" y="11012"/>
                  </a:lnTo>
                  <a:lnTo>
                    <a:pt x="7282" y="11614"/>
                  </a:lnTo>
                  <a:lnTo>
                    <a:pt x="6800" y="12186"/>
                  </a:lnTo>
                  <a:lnTo>
                    <a:pt x="6349" y="12817"/>
                  </a:lnTo>
                  <a:lnTo>
                    <a:pt x="5898" y="13419"/>
                  </a:lnTo>
                  <a:lnTo>
                    <a:pt x="5446" y="14051"/>
                  </a:lnTo>
                  <a:lnTo>
                    <a:pt x="5025" y="14683"/>
                  </a:lnTo>
                  <a:lnTo>
                    <a:pt x="4634" y="15345"/>
                  </a:lnTo>
                  <a:lnTo>
                    <a:pt x="4243" y="16007"/>
                  </a:lnTo>
                  <a:lnTo>
                    <a:pt x="3852" y="16668"/>
                  </a:lnTo>
                  <a:lnTo>
                    <a:pt x="3491" y="17360"/>
                  </a:lnTo>
                  <a:lnTo>
                    <a:pt x="3160" y="18052"/>
                  </a:lnTo>
                  <a:lnTo>
                    <a:pt x="2829" y="18744"/>
                  </a:lnTo>
                  <a:lnTo>
                    <a:pt x="2498" y="19466"/>
                  </a:lnTo>
                  <a:lnTo>
                    <a:pt x="2227" y="20189"/>
                  </a:lnTo>
                  <a:lnTo>
                    <a:pt x="1926" y="20911"/>
                  </a:lnTo>
                  <a:lnTo>
                    <a:pt x="1686" y="21633"/>
                  </a:lnTo>
                  <a:lnTo>
                    <a:pt x="1445" y="22385"/>
                  </a:lnTo>
                  <a:lnTo>
                    <a:pt x="1204" y="23137"/>
                  </a:lnTo>
                  <a:lnTo>
                    <a:pt x="994" y="23889"/>
                  </a:lnTo>
                  <a:lnTo>
                    <a:pt x="813" y="24671"/>
                  </a:lnTo>
                  <a:lnTo>
                    <a:pt x="663" y="25423"/>
                  </a:lnTo>
                  <a:lnTo>
                    <a:pt x="512" y="26206"/>
                  </a:lnTo>
                  <a:lnTo>
                    <a:pt x="362" y="26988"/>
                  </a:lnTo>
                  <a:lnTo>
                    <a:pt x="272" y="27800"/>
                  </a:lnTo>
                  <a:lnTo>
                    <a:pt x="181" y="28583"/>
                  </a:lnTo>
                  <a:lnTo>
                    <a:pt x="91" y="29395"/>
                  </a:lnTo>
                  <a:lnTo>
                    <a:pt x="31" y="30207"/>
                  </a:lnTo>
                  <a:lnTo>
                    <a:pt x="1" y="31020"/>
                  </a:lnTo>
                  <a:lnTo>
                    <a:pt x="1" y="31832"/>
                  </a:lnTo>
                  <a:lnTo>
                    <a:pt x="1" y="32674"/>
                  </a:lnTo>
                  <a:lnTo>
                    <a:pt x="31" y="33487"/>
                  </a:lnTo>
                  <a:lnTo>
                    <a:pt x="91" y="34299"/>
                  </a:lnTo>
                  <a:lnTo>
                    <a:pt x="181" y="35081"/>
                  </a:lnTo>
                  <a:lnTo>
                    <a:pt x="272" y="35893"/>
                  </a:lnTo>
                  <a:lnTo>
                    <a:pt x="362" y="36676"/>
                  </a:lnTo>
                  <a:lnTo>
                    <a:pt x="512" y="37488"/>
                  </a:lnTo>
                  <a:lnTo>
                    <a:pt x="663" y="38240"/>
                  </a:lnTo>
                  <a:lnTo>
                    <a:pt x="813" y="39022"/>
                  </a:lnTo>
                  <a:lnTo>
                    <a:pt x="994" y="39805"/>
                  </a:lnTo>
                  <a:lnTo>
                    <a:pt x="1204" y="40557"/>
                  </a:lnTo>
                  <a:lnTo>
                    <a:pt x="1445" y="41309"/>
                  </a:lnTo>
                  <a:lnTo>
                    <a:pt x="1686" y="42061"/>
                  </a:lnTo>
                  <a:lnTo>
                    <a:pt x="1926" y="42783"/>
                  </a:lnTo>
                  <a:lnTo>
                    <a:pt x="2227" y="43505"/>
                  </a:lnTo>
                  <a:lnTo>
                    <a:pt x="2498" y="44227"/>
                  </a:lnTo>
                  <a:lnTo>
                    <a:pt x="2829" y="44949"/>
                  </a:lnTo>
                  <a:lnTo>
                    <a:pt x="3160" y="45641"/>
                  </a:lnTo>
                  <a:lnTo>
                    <a:pt x="3491" y="46333"/>
                  </a:lnTo>
                  <a:lnTo>
                    <a:pt x="3852" y="46995"/>
                  </a:lnTo>
                  <a:lnTo>
                    <a:pt x="4243" y="47687"/>
                  </a:lnTo>
                  <a:lnTo>
                    <a:pt x="4634" y="48349"/>
                  </a:lnTo>
                  <a:lnTo>
                    <a:pt x="5025" y="48981"/>
                  </a:lnTo>
                  <a:lnTo>
                    <a:pt x="5446" y="49643"/>
                  </a:lnTo>
                  <a:lnTo>
                    <a:pt x="5898" y="50275"/>
                  </a:lnTo>
                  <a:lnTo>
                    <a:pt x="6349" y="50876"/>
                  </a:lnTo>
                  <a:lnTo>
                    <a:pt x="6800" y="51478"/>
                  </a:lnTo>
                  <a:lnTo>
                    <a:pt x="7282" y="52080"/>
                  </a:lnTo>
                  <a:lnTo>
                    <a:pt x="7763" y="52682"/>
                  </a:lnTo>
                  <a:lnTo>
                    <a:pt x="8274" y="53253"/>
                  </a:lnTo>
                  <a:lnTo>
                    <a:pt x="8816" y="53795"/>
                  </a:lnTo>
                  <a:lnTo>
                    <a:pt x="9327" y="54336"/>
                  </a:lnTo>
                  <a:lnTo>
                    <a:pt x="9899" y="54878"/>
                  </a:lnTo>
                  <a:lnTo>
                    <a:pt x="10441" y="55389"/>
                  </a:lnTo>
                  <a:lnTo>
                    <a:pt x="11012" y="55901"/>
                  </a:lnTo>
                  <a:lnTo>
                    <a:pt x="11614" y="56412"/>
                  </a:lnTo>
                  <a:lnTo>
                    <a:pt x="12186" y="56894"/>
                  </a:lnTo>
                  <a:lnTo>
                    <a:pt x="12817" y="57345"/>
                  </a:lnTo>
                  <a:lnTo>
                    <a:pt x="13419" y="57796"/>
                  </a:lnTo>
                  <a:lnTo>
                    <a:pt x="14051" y="58247"/>
                  </a:lnTo>
                  <a:lnTo>
                    <a:pt x="14683" y="58669"/>
                  </a:lnTo>
                  <a:lnTo>
                    <a:pt x="15345" y="59060"/>
                  </a:lnTo>
                  <a:lnTo>
                    <a:pt x="16007" y="59451"/>
                  </a:lnTo>
                  <a:lnTo>
                    <a:pt x="16668" y="59842"/>
                  </a:lnTo>
                  <a:lnTo>
                    <a:pt x="17360" y="60203"/>
                  </a:lnTo>
                  <a:lnTo>
                    <a:pt x="18052" y="60534"/>
                  </a:lnTo>
                  <a:lnTo>
                    <a:pt x="18744" y="60865"/>
                  </a:lnTo>
                  <a:lnTo>
                    <a:pt x="19466" y="61166"/>
                  </a:lnTo>
                  <a:lnTo>
                    <a:pt x="20189" y="61467"/>
                  </a:lnTo>
                  <a:lnTo>
                    <a:pt x="20911" y="61737"/>
                  </a:lnTo>
                  <a:lnTo>
                    <a:pt x="21633" y="62008"/>
                  </a:lnTo>
                  <a:lnTo>
                    <a:pt x="22385" y="62249"/>
                  </a:lnTo>
                  <a:lnTo>
                    <a:pt x="23137" y="62490"/>
                  </a:lnTo>
                  <a:lnTo>
                    <a:pt x="23889" y="62670"/>
                  </a:lnTo>
                  <a:lnTo>
                    <a:pt x="24671" y="62881"/>
                  </a:lnTo>
                  <a:lnTo>
                    <a:pt x="25424" y="63031"/>
                  </a:lnTo>
                  <a:lnTo>
                    <a:pt x="26206" y="63182"/>
                  </a:lnTo>
                  <a:lnTo>
                    <a:pt x="26988" y="63332"/>
                  </a:lnTo>
                  <a:lnTo>
                    <a:pt x="27800" y="63422"/>
                  </a:lnTo>
                  <a:lnTo>
                    <a:pt x="28583" y="63513"/>
                  </a:lnTo>
                  <a:lnTo>
                    <a:pt x="29395" y="63603"/>
                  </a:lnTo>
                  <a:lnTo>
                    <a:pt x="30207" y="63633"/>
                  </a:lnTo>
                  <a:lnTo>
                    <a:pt x="31020" y="63663"/>
                  </a:lnTo>
                  <a:lnTo>
                    <a:pt x="31832" y="63693"/>
                  </a:lnTo>
                  <a:lnTo>
                    <a:pt x="32674" y="63663"/>
                  </a:lnTo>
                  <a:lnTo>
                    <a:pt x="33487" y="63633"/>
                  </a:lnTo>
                  <a:lnTo>
                    <a:pt x="34299" y="63603"/>
                  </a:lnTo>
                  <a:lnTo>
                    <a:pt x="35081" y="63513"/>
                  </a:lnTo>
                  <a:lnTo>
                    <a:pt x="35894" y="63422"/>
                  </a:lnTo>
                  <a:lnTo>
                    <a:pt x="36676" y="63332"/>
                  </a:lnTo>
                  <a:lnTo>
                    <a:pt x="37488" y="63182"/>
                  </a:lnTo>
                  <a:lnTo>
                    <a:pt x="38240" y="63031"/>
                  </a:lnTo>
                  <a:lnTo>
                    <a:pt x="39022" y="62881"/>
                  </a:lnTo>
                  <a:lnTo>
                    <a:pt x="39805" y="62670"/>
                  </a:lnTo>
                  <a:lnTo>
                    <a:pt x="40557" y="62490"/>
                  </a:lnTo>
                  <a:lnTo>
                    <a:pt x="41309" y="62249"/>
                  </a:lnTo>
                  <a:lnTo>
                    <a:pt x="42031" y="62008"/>
                  </a:lnTo>
                  <a:lnTo>
                    <a:pt x="42783" y="61737"/>
                  </a:lnTo>
                  <a:lnTo>
                    <a:pt x="43505" y="61467"/>
                  </a:lnTo>
                  <a:lnTo>
                    <a:pt x="44227" y="61166"/>
                  </a:lnTo>
                  <a:lnTo>
                    <a:pt x="44949" y="60865"/>
                  </a:lnTo>
                  <a:lnTo>
                    <a:pt x="45641" y="60534"/>
                  </a:lnTo>
                  <a:lnTo>
                    <a:pt x="46333" y="60203"/>
                  </a:lnTo>
                  <a:lnTo>
                    <a:pt x="46995" y="59842"/>
                  </a:lnTo>
                  <a:lnTo>
                    <a:pt x="47687" y="59451"/>
                  </a:lnTo>
                  <a:lnTo>
                    <a:pt x="48349" y="59060"/>
                  </a:lnTo>
                  <a:lnTo>
                    <a:pt x="48981" y="58669"/>
                  </a:lnTo>
                  <a:lnTo>
                    <a:pt x="49643" y="58247"/>
                  </a:lnTo>
                  <a:lnTo>
                    <a:pt x="50275" y="57796"/>
                  </a:lnTo>
                  <a:lnTo>
                    <a:pt x="50876" y="57345"/>
                  </a:lnTo>
                  <a:lnTo>
                    <a:pt x="51478" y="56894"/>
                  </a:lnTo>
                  <a:lnTo>
                    <a:pt x="52080" y="56412"/>
                  </a:lnTo>
                  <a:lnTo>
                    <a:pt x="52682" y="55901"/>
                  </a:lnTo>
                  <a:lnTo>
                    <a:pt x="53253" y="55389"/>
                  </a:lnTo>
                  <a:lnTo>
                    <a:pt x="53795" y="54878"/>
                  </a:lnTo>
                  <a:lnTo>
                    <a:pt x="54336" y="54336"/>
                  </a:lnTo>
                  <a:lnTo>
                    <a:pt x="54878" y="53795"/>
                  </a:lnTo>
                  <a:lnTo>
                    <a:pt x="55389" y="53253"/>
                  </a:lnTo>
                  <a:lnTo>
                    <a:pt x="55901" y="52682"/>
                  </a:lnTo>
                  <a:lnTo>
                    <a:pt x="56412" y="52080"/>
                  </a:lnTo>
                  <a:lnTo>
                    <a:pt x="56894" y="51478"/>
                  </a:lnTo>
                  <a:lnTo>
                    <a:pt x="57345" y="50876"/>
                  </a:lnTo>
                  <a:lnTo>
                    <a:pt x="57796" y="50275"/>
                  </a:lnTo>
                  <a:lnTo>
                    <a:pt x="58247" y="49643"/>
                  </a:lnTo>
                  <a:lnTo>
                    <a:pt x="58669" y="48981"/>
                  </a:lnTo>
                  <a:lnTo>
                    <a:pt x="59060" y="48349"/>
                  </a:lnTo>
                  <a:lnTo>
                    <a:pt x="59451" y="47687"/>
                  </a:lnTo>
                  <a:lnTo>
                    <a:pt x="59842" y="46995"/>
                  </a:lnTo>
                  <a:lnTo>
                    <a:pt x="60203" y="46333"/>
                  </a:lnTo>
                  <a:lnTo>
                    <a:pt x="60534" y="45641"/>
                  </a:lnTo>
                  <a:lnTo>
                    <a:pt x="60865" y="44949"/>
                  </a:lnTo>
                  <a:lnTo>
                    <a:pt x="61166" y="44227"/>
                  </a:lnTo>
                  <a:lnTo>
                    <a:pt x="61467" y="43505"/>
                  </a:lnTo>
                  <a:lnTo>
                    <a:pt x="61737" y="42783"/>
                  </a:lnTo>
                  <a:lnTo>
                    <a:pt x="62008" y="42061"/>
                  </a:lnTo>
                  <a:lnTo>
                    <a:pt x="62249" y="41309"/>
                  </a:lnTo>
                  <a:lnTo>
                    <a:pt x="62490" y="40557"/>
                  </a:lnTo>
                  <a:lnTo>
                    <a:pt x="62670" y="39805"/>
                  </a:lnTo>
                  <a:lnTo>
                    <a:pt x="62881" y="39022"/>
                  </a:lnTo>
                  <a:lnTo>
                    <a:pt x="63031" y="38240"/>
                  </a:lnTo>
                  <a:lnTo>
                    <a:pt x="63182" y="37488"/>
                  </a:lnTo>
                  <a:lnTo>
                    <a:pt x="63332" y="36676"/>
                  </a:lnTo>
                  <a:lnTo>
                    <a:pt x="63422" y="35893"/>
                  </a:lnTo>
                  <a:lnTo>
                    <a:pt x="63513" y="35081"/>
                  </a:lnTo>
                  <a:lnTo>
                    <a:pt x="63603" y="34299"/>
                  </a:lnTo>
                  <a:lnTo>
                    <a:pt x="63633" y="33487"/>
                  </a:lnTo>
                  <a:lnTo>
                    <a:pt x="63663" y="32674"/>
                  </a:lnTo>
                  <a:lnTo>
                    <a:pt x="63693" y="31832"/>
                  </a:lnTo>
                  <a:lnTo>
                    <a:pt x="63663" y="31020"/>
                  </a:lnTo>
                  <a:lnTo>
                    <a:pt x="63633" y="30207"/>
                  </a:lnTo>
                  <a:lnTo>
                    <a:pt x="63603" y="29395"/>
                  </a:lnTo>
                  <a:lnTo>
                    <a:pt x="63513" y="28583"/>
                  </a:lnTo>
                  <a:lnTo>
                    <a:pt x="63422" y="27800"/>
                  </a:lnTo>
                  <a:lnTo>
                    <a:pt x="63332" y="26988"/>
                  </a:lnTo>
                  <a:lnTo>
                    <a:pt x="63182" y="26206"/>
                  </a:lnTo>
                  <a:lnTo>
                    <a:pt x="63031" y="25423"/>
                  </a:lnTo>
                  <a:lnTo>
                    <a:pt x="62881" y="24671"/>
                  </a:lnTo>
                  <a:lnTo>
                    <a:pt x="62670" y="23889"/>
                  </a:lnTo>
                  <a:lnTo>
                    <a:pt x="62490" y="23137"/>
                  </a:lnTo>
                  <a:lnTo>
                    <a:pt x="62249" y="22385"/>
                  </a:lnTo>
                  <a:lnTo>
                    <a:pt x="62008" y="21633"/>
                  </a:lnTo>
                  <a:lnTo>
                    <a:pt x="61737" y="20911"/>
                  </a:lnTo>
                  <a:lnTo>
                    <a:pt x="61467" y="20189"/>
                  </a:lnTo>
                  <a:lnTo>
                    <a:pt x="61166" y="19466"/>
                  </a:lnTo>
                  <a:lnTo>
                    <a:pt x="60865" y="18744"/>
                  </a:lnTo>
                  <a:lnTo>
                    <a:pt x="60534" y="18052"/>
                  </a:lnTo>
                  <a:lnTo>
                    <a:pt x="60203" y="17360"/>
                  </a:lnTo>
                  <a:lnTo>
                    <a:pt x="59842" y="16668"/>
                  </a:lnTo>
                  <a:lnTo>
                    <a:pt x="59451" y="16007"/>
                  </a:lnTo>
                  <a:lnTo>
                    <a:pt x="59060" y="15345"/>
                  </a:lnTo>
                  <a:lnTo>
                    <a:pt x="58669" y="14683"/>
                  </a:lnTo>
                  <a:lnTo>
                    <a:pt x="58247" y="14051"/>
                  </a:lnTo>
                  <a:lnTo>
                    <a:pt x="57796" y="13419"/>
                  </a:lnTo>
                  <a:lnTo>
                    <a:pt x="57345" y="12817"/>
                  </a:lnTo>
                  <a:lnTo>
                    <a:pt x="56894" y="12186"/>
                  </a:lnTo>
                  <a:lnTo>
                    <a:pt x="56412" y="11614"/>
                  </a:lnTo>
                  <a:lnTo>
                    <a:pt x="55901" y="11012"/>
                  </a:lnTo>
                  <a:lnTo>
                    <a:pt x="55389" y="10441"/>
                  </a:lnTo>
                  <a:lnTo>
                    <a:pt x="54878" y="9899"/>
                  </a:lnTo>
                  <a:lnTo>
                    <a:pt x="54336" y="9327"/>
                  </a:lnTo>
                  <a:lnTo>
                    <a:pt x="53795" y="8816"/>
                  </a:lnTo>
                  <a:lnTo>
                    <a:pt x="53253" y="8274"/>
                  </a:lnTo>
                  <a:lnTo>
                    <a:pt x="52682" y="7763"/>
                  </a:lnTo>
                  <a:lnTo>
                    <a:pt x="52080" y="7282"/>
                  </a:lnTo>
                  <a:lnTo>
                    <a:pt x="51478" y="6800"/>
                  </a:lnTo>
                  <a:lnTo>
                    <a:pt x="50876" y="6349"/>
                  </a:lnTo>
                  <a:lnTo>
                    <a:pt x="50275" y="5898"/>
                  </a:lnTo>
                  <a:lnTo>
                    <a:pt x="49643" y="5446"/>
                  </a:lnTo>
                  <a:lnTo>
                    <a:pt x="48981" y="5025"/>
                  </a:lnTo>
                  <a:lnTo>
                    <a:pt x="48349" y="4634"/>
                  </a:lnTo>
                  <a:lnTo>
                    <a:pt x="47687" y="4243"/>
                  </a:lnTo>
                  <a:lnTo>
                    <a:pt x="46995" y="3852"/>
                  </a:lnTo>
                  <a:lnTo>
                    <a:pt x="46333" y="3491"/>
                  </a:lnTo>
                  <a:lnTo>
                    <a:pt x="45641" y="3160"/>
                  </a:lnTo>
                  <a:lnTo>
                    <a:pt x="44949" y="2829"/>
                  </a:lnTo>
                  <a:lnTo>
                    <a:pt x="44227" y="2498"/>
                  </a:lnTo>
                  <a:lnTo>
                    <a:pt x="43505" y="2227"/>
                  </a:lnTo>
                  <a:lnTo>
                    <a:pt x="42783" y="1926"/>
                  </a:lnTo>
                  <a:lnTo>
                    <a:pt x="42031" y="1686"/>
                  </a:lnTo>
                  <a:lnTo>
                    <a:pt x="41309" y="1445"/>
                  </a:lnTo>
                  <a:lnTo>
                    <a:pt x="40557" y="1204"/>
                  </a:lnTo>
                  <a:lnTo>
                    <a:pt x="39805" y="994"/>
                  </a:lnTo>
                  <a:lnTo>
                    <a:pt x="39022" y="813"/>
                  </a:lnTo>
                  <a:lnTo>
                    <a:pt x="38240" y="663"/>
                  </a:lnTo>
                  <a:lnTo>
                    <a:pt x="37488" y="512"/>
                  </a:lnTo>
                  <a:lnTo>
                    <a:pt x="36676" y="362"/>
                  </a:lnTo>
                  <a:lnTo>
                    <a:pt x="35894" y="271"/>
                  </a:lnTo>
                  <a:lnTo>
                    <a:pt x="35081" y="181"/>
                  </a:lnTo>
                  <a:lnTo>
                    <a:pt x="34299" y="91"/>
                  </a:lnTo>
                  <a:lnTo>
                    <a:pt x="33487" y="31"/>
                  </a:lnTo>
                  <a:lnTo>
                    <a:pt x="32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6;p48">
              <a:extLst>
                <a:ext uri="{FF2B5EF4-FFF2-40B4-BE49-F238E27FC236}">
                  <a16:creationId xmlns:a16="http://schemas.microsoft.com/office/drawing/2014/main" id="{36156560-CC28-CD83-3B3B-53F3435CC44A}"/>
                </a:ext>
              </a:extLst>
            </p:cNvPr>
            <p:cNvSpPr/>
            <p:nvPr/>
          </p:nvSpPr>
          <p:spPr>
            <a:xfrm>
              <a:off x="4593350" y="3884550"/>
              <a:ext cx="1313300" cy="1313300"/>
            </a:xfrm>
            <a:custGeom>
              <a:avLst/>
              <a:gdLst/>
              <a:ahLst/>
              <a:cxnLst/>
              <a:rect l="l" t="t" r="r" b="b"/>
              <a:pathLst>
                <a:path w="52532" h="52532" extrusionOk="0">
                  <a:moveTo>
                    <a:pt x="26266" y="1475"/>
                  </a:moveTo>
                  <a:lnTo>
                    <a:pt x="27560" y="1505"/>
                  </a:lnTo>
                  <a:lnTo>
                    <a:pt x="28823" y="1595"/>
                  </a:lnTo>
                  <a:lnTo>
                    <a:pt x="30057" y="1746"/>
                  </a:lnTo>
                  <a:lnTo>
                    <a:pt x="31260" y="1986"/>
                  </a:lnTo>
                  <a:lnTo>
                    <a:pt x="32464" y="2257"/>
                  </a:lnTo>
                  <a:lnTo>
                    <a:pt x="33637" y="2588"/>
                  </a:lnTo>
                  <a:lnTo>
                    <a:pt x="34810" y="2979"/>
                  </a:lnTo>
                  <a:lnTo>
                    <a:pt x="35924" y="3430"/>
                  </a:lnTo>
                  <a:lnTo>
                    <a:pt x="37037" y="3912"/>
                  </a:lnTo>
                  <a:lnTo>
                    <a:pt x="38090" y="4483"/>
                  </a:lnTo>
                  <a:lnTo>
                    <a:pt x="39143" y="5055"/>
                  </a:lnTo>
                  <a:lnTo>
                    <a:pt x="40136" y="5717"/>
                  </a:lnTo>
                  <a:lnTo>
                    <a:pt x="41098" y="6409"/>
                  </a:lnTo>
                  <a:lnTo>
                    <a:pt x="42061" y="7131"/>
                  </a:lnTo>
                  <a:lnTo>
                    <a:pt x="42964" y="7913"/>
                  </a:lnTo>
                  <a:lnTo>
                    <a:pt x="43806" y="8756"/>
                  </a:lnTo>
                  <a:lnTo>
                    <a:pt x="44618" y="9598"/>
                  </a:lnTo>
                  <a:lnTo>
                    <a:pt x="45401" y="10501"/>
                  </a:lnTo>
                  <a:lnTo>
                    <a:pt x="46153" y="11433"/>
                  </a:lnTo>
                  <a:lnTo>
                    <a:pt x="46845" y="12426"/>
                  </a:lnTo>
                  <a:lnTo>
                    <a:pt x="47477" y="13419"/>
                  </a:lnTo>
                  <a:lnTo>
                    <a:pt x="48078" y="14472"/>
                  </a:lnTo>
                  <a:lnTo>
                    <a:pt x="48650" y="15525"/>
                  </a:lnTo>
                  <a:lnTo>
                    <a:pt x="49131" y="16638"/>
                  </a:lnTo>
                  <a:lnTo>
                    <a:pt x="49583" y="17751"/>
                  </a:lnTo>
                  <a:lnTo>
                    <a:pt x="49974" y="18925"/>
                  </a:lnTo>
                  <a:lnTo>
                    <a:pt x="50305" y="20098"/>
                  </a:lnTo>
                  <a:lnTo>
                    <a:pt x="50575" y="21272"/>
                  </a:lnTo>
                  <a:lnTo>
                    <a:pt x="50786" y="22505"/>
                  </a:lnTo>
                  <a:lnTo>
                    <a:pt x="50967" y="23739"/>
                  </a:lnTo>
                  <a:lnTo>
                    <a:pt x="51057" y="25002"/>
                  </a:lnTo>
                  <a:lnTo>
                    <a:pt x="51087" y="26266"/>
                  </a:lnTo>
                  <a:lnTo>
                    <a:pt x="51057" y="27560"/>
                  </a:lnTo>
                  <a:lnTo>
                    <a:pt x="50967" y="28823"/>
                  </a:lnTo>
                  <a:lnTo>
                    <a:pt x="50786" y="30057"/>
                  </a:lnTo>
                  <a:lnTo>
                    <a:pt x="50575" y="31260"/>
                  </a:lnTo>
                  <a:lnTo>
                    <a:pt x="50305" y="32464"/>
                  </a:lnTo>
                  <a:lnTo>
                    <a:pt x="49974" y="33637"/>
                  </a:lnTo>
                  <a:lnTo>
                    <a:pt x="49583" y="34810"/>
                  </a:lnTo>
                  <a:lnTo>
                    <a:pt x="49131" y="35923"/>
                  </a:lnTo>
                  <a:lnTo>
                    <a:pt x="48650" y="37037"/>
                  </a:lnTo>
                  <a:lnTo>
                    <a:pt x="48078" y="38090"/>
                  </a:lnTo>
                  <a:lnTo>
                    <a:pt x="47477" y="39143"/>
                  </a:lnTo>
                  <a:lnTo>
                    <a:pt x="46845" y="40136"/>
                  </a:lnTo>
                  <a:lnTo>
                    <a:pt x="46153" y="41098"/>
                  </a:lnTo>
                  <a:lnTo>
                    <a:pt x="45401" y="42061"/>
                  </a:lnTo>
                  <a:lnTo>
                    <a:pt x="44618" y="42964"/>
                  </a:lnTo>
                  <a:lnTo>
                    <a:pt x="43806" y="43806"/>
                  </a:lnTo>
                  <a:lnTo>
                    <a:pt x="42964" y="44618"/>
                  </a:lnTo>
                  <a:lnTo>
                    <a:pt x="42061" y="45401"/>
                  </a:lnTo>
                  <a:lnTo>
                    <a:pt x="41098" y="46153"/>
                  </a:lnTo>
                  <a:lnTo>
                    <a:pt x="40136" y="46845"/>
                  </a:lnTo>
                  <a:lnTo>
                    <a:pt x="39143" y="47477"/>
                  </a:lnTo>
                  <a:lnTo>
                    <a:pt x="38090" y="48078"/>
                  </a:lnTo>
                  <a:lnTo>
                    <a:pt x="37037" y="48650"/>
                  </a:lnTo>
                  <a:lnTo>
                    <a:pt x="35924" y="49131"/>
                  </a:lnTo>
                  <a:lnTo>
                    <a:pt x="34810" y="49583"/>
                  </a:lnTo>
                  <a:lnTo>
                    <a:pt x="33637" y="49974"/>
                  </a:lnTo>
                  <a:lnTo>
                    <a:pt x="32464" y="50305"/>
                  </a:lnTo>
                  <a:lnTo>
                    <a:pt x="31260" y="50575"/>
                  </a:lnTo>
                  <a:lnTo>
                    <a:pt x="30057" y="50786"/>
                  </a:lnTo>
                  <a:lnTo>
                    <a:pt x="28823" y="50967"/>
                  </a:lnTo>
                  <a:lnTo>
                    <a:pt x="27560" y="51057"/>
                  </a:lnTo>
                  <a:lnTo>
                    <a:pt x="26266" y="51087"/>
                  </a:lnTo>
                  <a:lnTo>
                    <a:pt x="25002" y="51057"/>
                  </a:lnTo>
                  <a:lnTo>
                    <a:pt x="23739" y="50967"/>
                  </a:lnTo>
                  <a:lnTo>
                    <a:pt x="22505" y="50786"/>
                  </a:lnTo>
                  <a:lnTo>
                    <a:pt x="21272" y="50575"/>
                  </a:lnTo>
                  <a:lnTo>
                    <a:pt x="20098" y="50305"/>
                  </a:lnTo>
                  <a:lnTo>
                    <a:pt x="18925" y="49974"/>
                  </a:lnTo>
                  <a:lnTo>
                    <a:pt x="17752" y="49583"/>
                  </a:lnTo>
                  <a:lnTo>
                    <a:pt x="16638" y="49131"/>
                  </a:lnTo>
                  <a:lnTo>
                    <a:pt x="15525" y="48650"/>
                  </a:lnTo>
                  <a:lnTo>
                    <a:pt x="14472" y="48078"/>
                  </a:lnTo>
                  <a:lnTo>
                    <a:pt x="13419" y="47477"/>
                  </a:lnTo>
                  <a:lnTo>
                    <a:pt x="12426" y="46845"/>
                  </a:lnTo>
                  <a:lnTo>
                    <a:pt x="11433" y="46153"/>
                  </a:lnTo>
                  <a:lnTo>
                    <a:pt x="10501" y="45401"/>
                  </a:lnTo>
                  <a:lnTo>
                    <a:pt x="9598" y="44618"/>
                  </a:lnTo>
                  <a:lnTo>
                    <a:pt x="8756" y="43806"/>
                  </a:lnTo>
                  <a:lnTo>
                    <a:pt x="7913" y="42964"/>
                  </a:lnTo>
                  <a:lnTo>
                    <a:pt x="7131" y="42061"/>
                  </a:lnTo>
                  <a:lnTo>
                    <a:pt x="6409" y="41098"/>
                  </a:lnTo>
                  <a:lnTo>
                    <a:pt x="5717" y="40136"/>
                  </a:lnTo>
                  <a:lnTo>
                    <a:pt x="5055" y="39143"/>
                  </a:lnTo>
                  <a:lnTo>
                    <a:pt x="4484" y="38090"/>
                  </a:lnTo>
                  <a:lnTo>
                    <a:pt x="3912" y="37037"/>
                  </a:lnTo>
                  <a:lnTo>
                    <a:pt x="3431" y="35923"/>
                  </a:lnTo>
                  <a:lnTo>
                    <a:pt x="2979" y="34810"/>
                  </a:lnTo>
                  <a:lnTo>
                    <a:pt x="2588" y="33637"/>
                  </a:lnTo>
                  <a:lnTo>
                    <a:pt x="2257" y="32464"/>
                  </a:lnTo>
                  <a:lnTo>
                    <a:pt x="1986" y="31260"/>
                  </a:lnTo>
                  <a:lnTo>
                    <a:pt x="1746" y="30057"/>
                  </a:lnTo>
                  <a:lnTo>
                    <a:pt x="1595" y="28823"/>
                  </a:lnTo>
                  <a:lnTo>
                    <a:pt x="1505" y="27560"/>
                  </a:lnTo>
                  <a:lnTo>
                    <a:pt x="1475" y="26266"/>
                  </a:lnTo>
                  <a:lnTo>
                    <a:pt x="1505" y="25002"/>
                  </a:lnTo>
                  <a:lnTo>
                    <a:pt x="1595" y="23739"/>
                  </a:lnTo>
                  <a:lnTo>
                    <a:pt x="1746" y="22505"/>
                  </a:lnTo>
                  <a:lnTo>
                    <a:pt x="1986" y="21272"/>
                  </a:lnTo>
                  <a:lnTo>
                    <a:pt x="2257" y="20098"/>
                  </a:lnTo>
                  <a:lnTo>
                    <a:pt x="2588" y="18925"/>
                  </a:lnTo>
                  <a:lnTo>
                    <a:pt x="2979" y="17751"/>
                  </a:lnTo>
                  <a:lnTo>
                    <a:pt x="3431" y="16638"/>
                  </a:lnTo>
                  <a:lnTo>
                    <a:pt x="3912" y="15525"/>
                  </a:lnTo>
                  <a:lnTo>
                    <a:pt x="4484" y="14472"/>
                  </a:lnTo>
                  <a:lnTo>
                    <a:pt x="5055" y="13419"/>
                  </a:lnTo>
                  <a:lnTo>
                    <a:pt x="5717" y="12426"/>
                  </a:lnTo>
                  <a:lnTo>
                    <a:pt x="6409" y="11433"/>
                  </a:lnTo>
                  <a:lnTo>
                    <a:pt x="7131" y="10501"/>
                  </a:lnTo>
                  <a:lnTo>
                    <a:pt x="7913" y="9598"/>
                  </a:lnTo>
                  <a:lnTo>
                    <a:pt x="8756" y="8756"/>
                  </a:lnTo>
                  <a:lnTo>
                    <a:pt x="9598" y="7913"/>
                  </a:lnTo>
                  <a:lnTo>
                    <a:pt x="10501" y="7131"/>
                  </a:lnTo>
                  <a:lnTo>
                    <a:pt x="11433" y="6409"/>
                  </a:lnTo>
                  <a:lnTo>
                    <a:pt x="12426" y="5717"/>
                  </a:lnTo>
                  <a:lnTo>
                    <a:pt x="13419" y="5055"/>
                  </a:lnTo>
                  <a:lnTo>
                    <a:pt x="14472" y="4483"/>
                  </a:lnTo>
                  <a:lnTo>
                    <a:pt x="15525" y="3912"/>
                  </a:lnTo>
                  <a:lnTo>
                    <a:pt x="16638" y="3430"/>
                  </a:lnTo>
                  <a:lnTo>
                    <a:pt x="17752" y="2979"/>
                  </a:lnTo>
                  <a:lnTo>
                    <a:pt x="18925" y="2588"/>
                  </a:lnTo>
                  <a:lnTo>
                    <a:pt x="20098" y="2257"/>
                  </a:lnTo>
                  <a:lnTo>
                    <a:pt x="21272" y="1986"/>
                  </a:lnTo>
                  <a:lnTo>
                    <a:pt x="22505" y="1746"/>
                  </a:lnTo>
                  <a:lnTo>
                    <a:pt x="23739" y="1595"/>
                  </a:lnTo>
                  <a:lnTo>
                    <a:pt x="25002" y="1505"/>
                  </a:lnTo>
                  <a:lnTo>
                    <a:pt x="26266" y="1475"/>
                  </a:lnTo>
                  <a:close/>
                  <a:moveTo>
                    <a:pt x="26266" y="1"/>
                  </a:moveTo>
                  <a:lnTo>
                    <a:pt x="24942" y="31"/>
                  </a:lnTo>
                  <a:lnTo>
                    <a:pt x="23588" y="151"/>
                  </a:lnTo>
                  <a:lnTo>
                    <a:pt x="22295" y="302"/>
                  </a:lnTo>
                  <a:lnTo>
                    <a:pt x="21001" y="542"/>
                  </a:lnTo>
                  <a:lnTo>
                    <a:pt x="19707" y="843"/>
                  </a:lnTo>
                  <a:lnTo>
                    <a:pt x="18474" y="1204"/>
                  </a:lnTo>
                  <a:lnTo>
                    <a:pt x="17270" y="1595"/>
                  </a:lnTo>
                  <a:lnTo>
                    <a:pt x="16067" y="2077"/>
                  </a:lnTo>
                  <a:lnTo>
                    <a:pt x="14893" y="2618"/>
                  </a:lnTo>
                  <a:lnTo>
                    <a:pt x="13780" y="3190"/>
                  </a:lnTo>
                  <a:lnTo>
                    <a:pt x="12667" y="3822"/>
                  </a:lnTo>
                  <a:lnTo>
                    <a:pt x="11614" y="4514"/>
                  </a:lnTo>
                  <a:lnTo>
                    <a:pt x="10561" y="5236"/>
                  </a:lnTo>
                  <a:lnTo>
                    <a:pt x="9568" y="6018"/>
                  </a:lnTo>
                  <a:lnTo>
                    <a:pt x="8635" y="6830"/>
                  </a:lnTo>
                  <a:lnTo>
                    <a:pt x="7703" y="7703"/>
                  </a:lnTo>
                  <a:lnTo>
                    <a:pt x="6830" y="8635"/>
                  </a:lnTo>
                  <a:lnTo>
                    <a:pt x="6018" y="9568"/>
                  </a:lnTo>
                  <a:lnTo>
                    <a:pt x="5236" y="10561"/>
                  </a:lnTo>
                  <a:lnTo>
                    <a:pt x="4514" y="11614"/>
                  </a:lnTo>
                  <a:lnTo>
                    <a:pt x="3822" y="12667"/>
                  </a:lnTo>
                  <a:lnTo>
                    <a:pt x="3190" y="13780"/>
                  </a:lnTo>
                  <a:lnTo>
                    <a:pt x="2618" y="14893"/>
                  </a:lnTo>
                  <a:lnTo>
                    <a:pt x="2077" y="16067"/>
                  </a:lnTo>
                  <a:lnTo>
                    <a:pt x="1595" y="17270"/>
                  </a:lnTo>
                  <a:lnTo>
                    <a:pt x="1204" y="18474"/>
                  </a:lnTo>
                  <a:lnTo>
                    <a:pt x="843" y="19737"/>
                  </a:lnTo>
                  <a:lnTo>
                    <a:pt x="542" y="21001"/>
                  </a:lnTo>
                  <a:lnTo>
                    <a:pt x="302" y="22294"/>
                  </a:lnTo>
                  <a:lnTo>
                    <a:pt x="151" y="23588"/>
                  </a:lnTo>
                  <a:lnTo>
                    <a:pt x="31" y="24942"/>
                  </a:lnTo>
                  <a:lnTo>
                    <a:pt x="1" y="26266"/>
                  </a:lnTo>
                  <a:lnTo>
                    <a:pt x="31" y="27620"/>
                  </a:lnTo>
                  <a:lnTo>
                    <a:pt x="151" y="28974"/>
                  </a:lnTo>
                  <a:lnTo>
                    <a:pt x="302" y="30267"/>
                  </a:lnTo>
                  <a:lnTo>
                    <a:pt x="542" y="31561"/>
                  </a:lnTo>
                  <a:lnTo>
                    <a:pt x="843" y="32825"/>
                  </a:lnTo>
                  <a:lnTo>
                    <a:pt x="1204" y="34088"/>
                  </a:lnTo>
                  <a:lnTo>
                    <a:pt x="1595" y="35292"/>
                  </a:lnTo>
                  <a:lnTo>
                    <a:pt x="2077" y="36495"/>
                  </a:lnTo>
                  <a:lnTo>
                    <a:pt x="2618" y="37668"/>
                  </a:lnTo>
                  <a:lnTo>
                    <a:pt x="3190" y="38782"/>
                  </a:lnTo>
                  <a:lnTo>
                    <a:pt x="3822" y="39895"/>
                  </a:lnTo>
                  <a:lnTo>
                    <a:pt x="4514" y="40948"/>
                  </a:lnTo>
                  <a:lnTo>
                    <a:pt x="5236" y="41971"/>
                  </a:lnTo>
                  <a:lnTo>
                    <a:pt x="6018" y="42964"/>
                  </a:lnTo>
                  <a:lnTo>
                    <a:pt x="6830" y="43926"/>
                  </a:lnTo>
                  <a:lnTo>
                    <a:pt x="7703" y="44829"/>
                  </a:lnTo>
                  <a:lnTo>
                    <a:pt x="8635" y="45701"/>
                  </a:lnTo>
                  <a:lnTo>
                    <a:pt x="9568" y="46544"/>
                  </a:lnTo>
                  <a:lnTo>
                    <a:pt x="10561" y="47326"/>
                  </a:lnTo>
                  <a:lnTo>
                    <a:pt x="11614" y="48048"/>
                  </a:lnTo>
                  <a:lnTo>
                    <a:pt x="12667" y="48740"/>
                  </a:lnTo>
                  <a:lnTo>
                    <a:pt x="13780" y="49372"/>
                  </a:lnTo>
                  <a:lnTo>
                    <a:pt x="14893" y="49944"/>
                  </a:lnTo>
                  <a:lnTo>
                    <a:pt x="16067" y="50485"/>
                  </a:lnTo>
                  <a:lnTo>
                    <a:pt x="17270" y="50936"/>
                  </a:lnTo>
                  <a:lnTo>
                    <a:pt x="18474" y="51358"/>
                  </a:lnTo>
                  <a:lnTo>
                    <a:pt x="19707" y="51719"/>
                  </a:lnTo>
                  <a:lnTo>
                    <a:pt x="21001" y="52020"/>
                  </a:lnTo>
                  <a:lnTo>
                    <a:pt x="22295" y="52230"/>
                  </a:lnTo>
                  <a:lnTo>
                    <a:pt x="23588" y="52411"/>
                  </a:lnTo>
                  <a:lnTo>
                    <a:pt x="24942" y="52501"/>
                  </a:lnTo>
                  <a:lnTo>
                    <a:pt x="26266" y="52531"/>
                  </a:lnTo>
                  <a:lnTo>
                    <a:pt x="27620" y="52501"/>
                  </a:lnTo>
                  <a:lnTo>
                    <a:pt x="28974" y="52411"/>
                  </a:lnTo>
                  <a:lnTo>
                    <a:pt x="30267" y="52230"/>
                  </a:lnTo>
                  <a:lnTo>
                    <a:pt x="31561" y="52020"/>
                  </a:lnTo>
                  <a:lnTo>
                    <a:pt x="32825" y="51719"/>
                  </a:lnTo>
                  <a:lnTo>
                    <a:pt x="34088" y="51358"/>
                  </a:lnTo>
                  <a:lnTo>
                    <a:pt x="35292" y="50936"/>
                  </a:lnTo>
                  <a:lnTo>
                    <a:pt x="36495" y="50485"/>
                  </a:lnTo>
                  <a:lnTo>
                    <a:pt x="37669" y="49944"/>
                  </a:lnTo>
                  <a:lnTo>
                    <a:pt x="38782" y="49372"/>
                  </a:lnTo>
                  <a:lnTo>
                    <a:pt x="39895" y="48740"/>
                  </a:lnTo>
                  <a:lnTo>
                    <a:pt x="40948" y="48048"/>
                  </a:lnTo>
                  <a:lnTo>
                    <a:pt x="41971" y="47326"/>
                  </a:lnTo>
                  <a:lnTo>
                    <a:pt x="42964" y="46544"/>
                  </a:lnTo>
                  <a:lnTo>
                    <a:pt x="43926" y="45701"/>
                  </a:lnTo>
                  <a:lnTo>
                    <a:pt x="44829" y="44829"/>
                  </a:lnTo>
                  <a:lnTo>
                    <a:pt x="45702" y="43926"/>
                  </a:lnTo>
                  <a:lnTo>
                    <a:pt x="46544" y="42964"/>
                  </a:lnTo>
                  <a:lnTo>
                    <a:pt x="47326" y="41971"/>
                  </a:lnTo>
                  <a:lnTo>
                    <a:pt x="48048" y="40948"/>
                  </a:lnTo>
                  <a:lnTo>
                    <a:pt x="48740" y="39895"/>
                  </a:lnTo>
                  <a:lnTo>
                    <a:pt x="49372" y="38782"/>
                  </a:lnTo>
                  <a:lnTo>
                    <a:pt x="49944" y="37668"/>
                  </a:lnTo>
                  <a:lnTo>
                    <a:pt x="50485" y="36495"/>
                  </a:lnTo>
                  <a:lnTo>
                    <a:pt x="50936" y="35292"/>
                  </a:lnTo>
                  <a:lnTo>
                    <a:pt x="51358" y="34088"/>
                  </a:lnTo>
                  <a:lnTo>
                    <a:pt x="51719" y="32825"/>
                  </a:lnTo>
                  <a:lnTo>
                    <a:pt x="52020" y="31561"/>
                  </a:lnTo>
                  <a:lnTo>
                    <a:pt x="52230" y="30267"/>
                  </a:lnTo>
                  <a:lnTo>
                    <a:pt x="52411" y="28974"/>
                  </a:lnTo>
                  <a:lnTo>
                    <a:pt x="52501" y="27620"/>
                  </a:lnTo>
                  <a:lnTo>
                    <a:pt x="52531" y="26266"/>
                  </a:lnTo>
                  <a:lnTo>
                    <a:pt x="52501" y="24942"/>
                  </a:lnTo>
                  <a:lnTo>
                    <a:pt x="52411" y="23588"/>
                  </a:lnTo>
                  <a:lnTo>
                    <a:pt x="52230" y="22294"/>
                  </a:lnTo>
                  <a:lnTo>
                    <a:pt x="52020" y="21001"/>
                  </a:lnTo>
                  <a:lnTo>
                    <a:pt x="51719" y="19737"/>
                  </a:lnTo>
                  <a:lnTo>
                    <a:pt x="51358" y="18474"/>
                  </a:lnTo>
                  <a:lnTo>
                    <a:pt x="50936" y="17270"/>
                  </a:lnTo>
                  <a:lnTo>
                    <a:pt x="50485" y="16067"/>
                  </a:lnTo>
                  <a:lnTo>
                    <a:pt x="49944" y="14893"/>
                  </a:lnTo>
                  <a:lnTo>
                    <a:pt x="49372" y="13780"/>
                  </a:lnTo>
                  <a:lnTo>
                    <a:pt x="48740" y="12667"/>
                  </a:lnTo>
                  <a:lnTo>
                    <a:pt x="48048" y="11614"/>
                  </a:lnTo>
                  <a:lnTo>
                    <a:pt x="47326" y="10561"/>
                  </a:lnTo>
                  <a:lnTo>
                    <a:pt x="46544" y="9568"/>
                  </a:lnTo>
                  <a:lnTo>
                    <a:pt x="45702" y="8635"/>
                  </a:lnTo>
                  <a:lnTo>
                    <a:pt x="44829" y="7703"/>
                  </a:lnTo>
                  <a:lnTo>
                    <a:pt x="43926" y="6830"/>
                  </a:lnTo>
                  <a:lnTo>
                    <a:pt x="42964" y="6018"/>
                  </a:lnTo>
                  <a:lnTo>
                    <a:pt x="41971" y="5236"/>
                  </a:lnTo>
                  <a:lnTo>
                    <a:pt x="40948" y="4514"/>
                  </a:lnTo>
                  <a:lnTo>
                    <a:pt x="39895" y="3822"/>
                  </a:lnTo>
                  <a:lnTo>
                    <a:pt x="38782" y="3190"/>
                  </a:lnTo>
                  <a:lnTo>
                    <a:pt x="37669" y="2618"/>
                  </a:lnTo>
                  <a:lnTo>
                    <a:pt x="36495" y="2077"/>
                  </a:lnTo>
                  <a:lnTo>
                    <a:pt x="35292" y="1595"/>
                  </a:lnTo>
                  <a:lnTo>
                    <a:pt x="34088" y="1204"/>
                  </a:lnTo>
                  <a:lnTo>
                    <a:pt x="32825" y="843"/>
                  </a:lnTo>
                  <a:lnTo>
                    <a:pt x="31561" y="542"/>
                  </a:lnTo>
                  <a:lnTo>
                    <a:pt x="30267" y="302"/>
                  </a:lnTo>
                  <a:lnTo>
                    <a:pt x="28974" y="151"/>
                  </a:lnTo>
                  <a:lnTo>
                    <a:pt x="27620" y="31"/>
                  </a:lnTo>
                  <a:lnTo>
                    <a:pt x="26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77;p48">
              <a:extLst>
                <a:ext uri="{FF2B5EF4-FFF2-40B4-BE49-F238E27FC236}">
                  <a16:creationId xmlns:a16="http://schemas.microsoft.com/office/drawing/2014/main" id="{FC27D348-9246-5153-F5CE-AFC5D414A709}"/>
                </a:ext>
              </a:extLst>
            </p:cNvPr>
            <p:cNvSpPr/>
            <p:nvPr/>
          </p:nvSpPr>
          <p:spPr>
            <a:xfrm>
              <a:off x="4733250" y="4024451"/>
              <a:ext cx="1034249" cy="1034250"/>
            </a:xfrm>
            <a:custGeom>
              <a:avLst/>
              <a:gdLst/>
              <a:ahLst/>
              <a:cxnLst/>
              <a:rect l="l" t="t" r="r" b="b"/>
              <a:pathLst>
                <a:path w="41370" h="41370" extrusionOk="0">
                  <a:moveTo>
                    <a:pt x="20670" y="1445"/>
                  </a:moveTo>
                  <a:lnTo>
                    <a:pt x="21663" y="1475"/>
                  </a:lnTo>
                  <a:lnTo>
                    <a:pt x="22656" y="1535"/>
                  </a:lnTo>
                  <a:lnTo>
                    <a:pt x="23618" y="1685"/>
                  </a:lnTo>
                  <a:lnTo>
                    <a:pt x="24551" y="1836"/>
                  </a:lnTo>
                  <a:lnTo>
                    <a:pt x="25484" y="2047"/>
                  </a:lnTo>
                  <a:lnTo>
                    <a:pt x="26386" y="2317"/>
                  </a:lnTo>
                  <a:lnTo>
                    <a:pt x="27289" y="2618"/>
                  </a:lnTo>
                  <a:lnTo>
                    <a:pt x="28161" y="2949"/>
                  </a:lnTo>
                  <a:lnTo>
                    <a:pt x="29004" y="3340"/>
                  </a:lnTo>
                  <a:lnTo>
                    <a:pt x="29846" y="3761"/>
                  </a:lnTo>
                  <a:lnTo>
                    <a:pt x="30658" y="4243"/>
                  </a:lnTo>
                  <a:lnTo>
                    <a:pt x="31441" y="4754"/>
                  </a:lnTo>
                  <a:lnTo>
                    <a:pt x="32193" y="5266"/>
                  </a:lnTo>
                  <a:lnTo>
                    <a:pt x="32915" y="5837"/>
                  </a:lnTo>
                  <a:lnTo>
                    <a:pt x="33607" y="6439"/>
                  </a:lnTo>
                  <a:lnTo>
                    <a:pt x="34269" y="7101"/>
                  </a:lnTo>
                  <a:lnTo>
                    <a:pt x="34901" y="7763"/>
                  </a:lnTo>
                  <a:lnTo>
                    <a:pt x="35532" y="8455"/>
                  </a:lnTo>
                  <a:lnTo>
                    <a:pt x="36104" y="9177"/>
                  </a:lnTo>
                  <a:lnTo>
                    <a:pt x="36616" y="9929"/>
                  </a:lnTo>
                  <a:lnTo>
                    <a:pt x="37127" y="10711"/>
                  </a:lnTo>
                  <a:lnTo>
                    <a:pt x="37578" y="11524"/>
                  </a:lnTo>
                  <a:lnTo>
                    <a:pt x="38030" y="12366"/>
                  </a:lnTo>
                  <a:lnTo>
                    <a:pt x="38391" y="13208"/>
                  </a:lnTo>
                  <a:lnTo>
                    <a:pt x="38752" y="14081"/>
                  </a:lnTo>
                  <a:lnTo>
                    <a:pt x="39052" y="14984"/>
                  </a:lnTo>
                  <a:lnTo>
                    <a:pt x="39323" y="15886"/>
                  </a:lnTo>
                  <a:lnTo>
                    <a:pt x="39534" y="16819"/>
                  </a:lnTo>
                  <a:lnTo>
                    <a:pt x="39684" y="17751"/>
                  </a:lnTo>
                  <a:lnTo>
                    <a:pt x="39805" y="18714"/>
                  </a:lnTo>
                  <a:lnTo>
                    <a:pt x="39895" y="19707"/>
                  </a:lnTo>
                  <a:lnTo>
                    <a:pt x="39925" y="20670"/>
                  </a:lnTo>
                  <a:lnTo>
                    <a:pt x="39895" y="21663"/>
                  </a:lnTo>
                  <a:lnTo>
                    <a:pt x="39805" y="22656"/>
                  </a:lnTo>
                  <a:lnTo>
                    <a:pt x="39684" y="23618"/>
                  </a:lnTo>
                  <a:lnTo>
                    <a:pt x="39534" y="24551"/>
                  </a:lnTo>
                  <a:lnTo>
                    <a:pt x="39323" y="25484"/>
                  </a:lnTo>
                  <a:lnTo>
                    <a:pt x="39052" y="26386"/>
                  </a:lnTo>
                  <a:lnTo>
                    <a:pt x="38752" y="27289"/>
                  </a:lnTo>
                  <a:lnTo>
                    <a:pt x="38391" y="28161"/>
                  </a:lnTo>
                  <a:lnTo>
                    <a:pt x="38030" y="29004"/>
                  </a:lnTo>
                  <a:lnTo>
                    <a:pt x="37578" y="29846"/>
                  </a:lnTo>
                  <a:lnTo>
                    <a:pt x="37127" y="30658"/>
                  </a:lnTo>
                  <a:lnTo>
                    <a:pt x="36616" y="31441"/>
                  </a:lnTo>
                  <a:lnTo>
                    <a:pt x="36104" y="32193"/>
                  </a:lnTo>
                  <a:lnTo>
                    <a:pt x="35532" y="32915"/>
                  </a:lnTo>
                  <a:lnTo>
                    <a:pt x="34901" y="33607"/>
                  </a:lnTo>
                  <a:lnTo>
                    <a:pt x="34269" y="34269"/>
                  </a:lnTo>
                  <a:lnTo>
                    <a:pt x="33607" y="34901"/>
                  </a:lnTo>
                  <a:lnTo>
                    <a:pt x="32915" y="35532"/>
                  </a:lnTo>
                  <a:lnTo>
                    <a:pt x="32193" y="36104"/>
                  </a:lnTo>
                  <a:lnTo>
                    <a:pt x="31441" y="36616"/>
                  </a:lnTo>
                  <a:lnTo>
                    <a:pt x="30658" y="37127"/>
                  </a:lnTo>
                  <a:lnTo>
                    <a:pt x="29846" y="37578"/>
                  </a:lnTo>
                  <a:lnTo>
                    <a:pt x="29004" y="38030"/>
                  </a:lnTo>
                  <a:lnTo>
                    <a:pt x="28161" y="38391"/>
                  </a:lnTo>
                  <a:lnTo>
                    <a:pt x="27289" y="38752"/>
                  </a:lnTo>
                  <a:lnTo>
                    <a:pt x="26386" y="39052"/>
                  </a:lnTo>
                  <a:lnTo>
                    <a:pt x="25484" y="39323"/>
                  </a:lnTo>
                  <a:lnTo>
                    <a:pt x="24551" y="39534"/>
                  </a:lnTo>
                  <a:lnTo>
                    <a:pt x="23618" y="39684"/>
                  </a:lnTo>
                  <a:lnTo>
                    <a:pt x="22656" y="39805"/>
                  </a:lnTo>
                  <a:lnTo>
                    <a:pt x="21663" y="39895"/>
                  </a:lnTo>
                  <a:lnTo>
                    <a:pt x="20670" y="39925"/>
                  </a:lnTo>
                  <a:lnTo>
                    <a:pt x="19707" y="39895"/>
                  </a:lnTo>
                  <a:lnTo>
                    <a:pt x="18714" y="39805"/>
                  </a:lnTo>
                  <a:lnTo>
                    <a:pt x="17752" y="39684"/>
                  </a:lnTo>
                  <a:lnTo>
                    <a:pt x="16819" y="39534"/>
                  </a:lnTo>
                  <a:lnTo>
                    <a:pt x="15886" y="39323"/>
                  </a:lnTo>
                  <a:lnTo>
                    <a:pt x="14984" y="39052"/>
                  </a:lnTo>
                  <a:lnTo>
                    <a:pt x="14081" y="38752"/>
                  </a:lnTo>
                  <a:lnTo>
                    <a:pt x="13209" y="38391"/>
                  </a:lnTo>
                  <a:lnTo>
                    <a:pt x="12366" y="38030"/>
                  </a:lnTo>
                  <a:lnTo>
                    <a:pt x="11524" y="37578"/>
                  </a:lnTo>
                  <a:lnTo>
                    <a:pt x="10711" y="37127"/>
                  </a:lnTo>
                  <a:lnTo>
                    <a:pt x="9929" y="36616"/>
                  </a:lnTo>
                  <a:lnTo>
                    <a:pt x="9177" y="36104"/>
                  </a:lnTo>
                  <a:lnTo>
                    <a:pt x="8455" y="35532"/>
                  </a:lnTo>
                  <a:lnTo>
                    <a:pt x="7763" y="34901"/>
                  </a:lnTo>
                  <a:lnTo>
                    <a:pt x="7101" y="34269"/>
                  </a:lnTo>
                  <a:lnTo>
                    <a:pt x="6439" y="33607"/>
                  </a:lnTo>
                  <a:lnTo>
                    <a:pt x="5837" y="32915"/>
                  </a:lnTo>
                  <a:lnTo>
                    <a:pt x="5266" y="32193"/>
                  </a:lnTo>
                  <a:lnTo>
                    <a:pt x="4724" y="31441"/>
                  </a:lnTo>
                  <a:lnTo>
                    <a:pt x="4243" y="30658"/>
                  </a:lnTo>
                  <a:lnTo>
                    <a:pt x="3761" y="29846"/>
                  </a:lnTo>
                  <a:lnTo>
                    <a:pt x="3340" y="29004"/>
                  </a:lnTo>
                  <a:lnTo>
                    <a:pt x="2949" y="28161"/>
                  </a:lnTo>
                  <a:lnTo>
                    <a:pt x="2618" y="27289"/>
                  </a:lnTo>
                  <a:lnTo>
                    <a:pt x="2317" y="26386"/>
                  </a:lnTo>
                  <a:lnTo>
                    <a:pt x="2047" y="25484"/>
                  </a:lnTo>
                  <a:lnTo>
                    <a:pt x="1836" y="24551"/>
                  </a:lnTo>
                  <a:lnTo>
                    <a:pt x="1686" y="23618"/>
                  </a:lnTo>
                  <a:lnTo>
                    <a:pt x="1535" y="22656"/>
                  </a:lnTo>
                  <a:lnTo>
                    <a:pt x="1475" y="21663"/>
                  </a:lnTo>
                  <a:lnTo>
                    <a:pt x="1445" y="20670"/>
                  </a:lnTo>
                  <a:lnTo>
                    <a:pt x="1475" y="19707"/>
                  </a:lnTo>
                  <a:lnTo>
                    <a:pt x="1535" y="18714"/>
                  </a:lnTo>
                  <a:lnTo>
                    <a:pt x="1686" y="17751"/>
                  </a:lnTo>
                  <a:lnTo>
                    <a:pt x="1836" y="16819"/>
                  </a:lnTo>
                  <a:lnTo>
                    <a:pt x="2047" y="15886"/>
                  </a:lnTo>
                  <a:lnTo>
                    <a:pt x="2317" y="14984"/>
                  </a:lnTo>
                  <a:lnTo>
                    <a:pt x="2618" y="14081"/>
                  </a:lnTo>
                  <a:lnTo>
                    <a:pt x="2949" y="13208"/>
                  </a:lnTo>
                  <a:lnTo>
                    <a:pt x="3340" y="12366"/>
                  </a:lnTo>
                  <a:lnTo>
                    <a:pt x="3761" y="11524"/>
                  </a:lnTo>
                  <a:lnTo>
                    <a:pt x="4243" y="10711"/>
                  </a:lnTo>
                  <a:lnTo>
                    <a:pt x="4724" y="9929"/>
                  </a:lnTo>
                  <a:lnTo>
                    <a:pt x="5266" y="9177"/>
                  </a:lnTo>
                  <a:lnTo>
                    <a:pt x="5837" y="8455"/>
                  </a:lnTo>
                  <a:lnTo>
                    <a:pt x="6439" y="7763"/>
                  </a:lnTo>
                  <a:lnTo>
                    <a:pt x="7101" y="7101"/>
                  </a:lnTo>
                  <a:lnTo>
                    <a:pt x="7763" y="6439"/>
                  </a:lnTo>
                  <a:lnTo>
                    <a:pt x="8455" y="5837"/>
                  </a:lnTo>
                  <a:lnTo>
                    <a:pt x="9177" y="5266"/>
                  </a:lnTo>
                  <a:lnTo>
                    <a:pt x="9929" y="4754"/>
                  </a:lnTo>
                  <a:lnTo>
                    <a:pt x="10711" y="4243"/>
                  </a:lnTo>
                  <a:lnTo>
                    <a:pt x="11524" y="3761"/>
                  </a:lnTo>
                  <a:lnTo>
                    <a:pt x="12366" y="3340"/>
                  </a:lnTo>
                  <a:lnTo>
                    <a:pt x="13209" y="2949"/>
                  </a:lnTo>
                  <a:lnTo>
                    <a:pt x="14081" y="2618"/>
                  </a:lnTo>
                  <a:lnTo>
                    <a:pt x="14984" y="2317"/>
                  </a:lnTo>
                  <a:lnTo>
                    <a:pt x="15886" y="2047"/>
                  </a:lnTo>
                  <a:lnTo>
                    <a:pt x="16819" y="1836"/>
                  </a:lnTo>
                  <a:lnTo>
                    <a:pt x="17752" y="1685"/>
                  </a:lnTo>
                  <a:lnTo>
                    <a:pt x="18714" y="1535"/>
                  </a:lnTo>
                  <a:lnTo>
                    <a:pt x="19707" y="1475"/>
                  </a:lnTo>
                  <a:lnTo>
                    <a:pt x="20670" y="1445"/>
                  </a:lnTo>
                  <a:close/>
                  <a:moveTo>
                    <a:pt x="20670" y="1"/>
                  </a:moveTo>
                  <a:lnTo>
                    <a:pt x="19617" y="31"/>
                  </a:lnTo>
                  <a:lnTo>
                    <a:pt x="18564" y="91"/>
                  </a:lnTo>
                  <a:lnTo>
                    <a:pt x="17541" y="241"/>
                  </a:lnTo>
                  <a:lnTo>
                    <a:pt x="16518" y="422"/>
                  </a:lnTo>
                  <a:lnTo>
                    <a:pt x="15525" y="632"/>
                  </a:lnTo>
                  <a:lnTo>
                    <a:pt x="14532" y="933"/>
                  </a:lnTo>
                  <a:lnTo>
                    <a:pt x="13570" y="1234"/>
                  </a:lnTo>
                  <a:lnTo>
                    <a:pt x="12637" y="1625"/>
                  </a:lnTo>
                  <a:lnTo>
                    <a:pt x="11704" y="2047"/>
                  </a:lnTo>
                  <a:lnTo>
                    <a:pt x="10832" y="2498"/>
                  </a:lnTo>
                  <a:lnTo>
                    <a:pt x="9959" y="2979"/>
                  </a:lnTo>
                  <a:lnTo>
                    <a:pt x="9117" y="3521"/>
                  </a:lnTo>
                  <a:lnTo>
                    <a:pt x="8304" y="4092"/>
                  </a:lnTo>
                  <a:lnTo>
                    <a:pt x="7522" y="4724"/>
                  </a:lnTo>
                  <a:lnTo>
                    <a:pt x="6770" y="5386"/>
                  </a:lnTo>
                  <a:lnTo>
                    <a:pt x="6048" y="6048"/>
                  </a:lnTo>
                  <a:lnTo>
                    <a:pt x="5386" y="6770"/>
                  </a:lnTo>
                  <a:lnTo>
                    <a:pt x="4724" y="7522"/>
                  </a:lnTo>
                  <a:lnTo>
                    <a:pt x="4092" y="8304"/>
                  </a:lnTo>
                  <a:lnTo>
                    <a:pt x="3521" y="9117"/>
                  </a:lnTo>
                  <a:lnTo>
                    <a:pt x="2979" y="9959"/>
                  </a:lnTo>
                  <a:lnTo>
                    <a:pt x="2498" y="10832"/>
                  </a:lnTo>
                  <a:lnTo>
                    <a:pt x="2047" y="11734"/>
                  </a:lnTo>
                  <a:lnTo>
                    <a:pt x="1625" y="12637"/>
                  </a:lnTo>
                  <a:lnTo>
                    <a:pt x="1234" y="13570"/>
                  </a:lnTo>
                  <a:lnTo>
                    <a:pt x="933" y="14532"/>
                  </a:lnTo>
                  <a:lnTo>
                    <a:pt x="633" y="15525"/>
                  </a:lnTo>
                  <a:lnTo>
                    <a:pt x="422" y="16518"/>
                  </a:lnTo>
                  <a:lnTo>
                    <a:pt x="241" y="17541"/>
                  </a:lnTo>
                  <a:lnTo>
                    <a:pt x="91" y="18564"/>
                  </a:lnTo>
                  <a:lnTo>
                    <a:pt x="31" y="19617"/>
                  </a:lnTo>
                  <a:lnTo>
                    <a:pt x="1" y="20670"/>
                  </a:lnTo>
                  <a:lnTo>
                    <a:pt x="31" y="21753"/>
                  </a:lnTo>
                  <a:lnTo>
                    <a:pt x="91" y="22806"/>
                  </a:lnTo>
                  <a:lnTo>
                    <a:pt x="241" y="23829"/>
                  </a:lnTo>
                  <a:lnTo>
                    <a:pt x="422" y="24852"/>
                  </a:lnTo>
                  <a:lnTo>
                    <a:pt x="633" y="25845"/>
                  </a:lnTo>
                  <a:lnTo>
                    <a:pt x="933" y="26838"/>
                  </a:lnTo>
                  <a:lnTo>
                    <a:pt x="1234" y="27800"/>
                  </a:lnTo>
                  <a:lnTo>
                    <a:pt x="1625" y="28733"/>
                  </a:lnTo>
                  <a:lnTo>
                    <a:pt x="2047" y="29636"/>
                  </a:lnTo>
                  <a:lnTo>
                    <a:pt x="2498" y="30538"/>
                  </a:lnTo>
                  <a:lnTo>
                    <a:pt x="2979" y="31411"/>
                  </a:lnTo>
                  <a:lnTo>
                    <a:pt x="3521" y="32253"/>
                  </a:lnTo>
                  <a:lnTo>
                    <a:pt x="4092" y="33065"/>
                  </a:lnTo>
                  <a:lnTo>
                    <a:pt x="4724" y="33848"/>
                  </a:lnTo>
                  <a:lnTo>
                    <a:pt x="5386" y="34600"/>
                  </a:lnTo>
                  <a:lnTo>
                    <a:pt x="6048" y="35322"/>
                  </a:lnTo>
                  <a:lnTo>
                    <a:pt x="6770" y="35984"/>
                  </a:lnTo>
                  <a:lnTo>
                    <a:pt x="7522" y="36646"/>
                  </a:lnTo>
                  <a:lnTo>
                    <a:pt x="8304" y="37247"/>
                  </a:lnTo>
                  <a:lnTo>
                    <a:pt x="9117" y="37849"/>
                  </a:lnTo>
                  <a:lnTo>
                    <a:pt x="9959" y="38391"/>
                  </a:lnTo>
                  <a:lnTo>
                    <a:pt x="10832" y="38872"/>
                  </a:lnTo>
                  <a:lnTo>
                    <a:pt x="11704" y="39323"/>
                  </a:lnTo>
                  <a:lnTo>
                    <a:pt x="12637" y="39744"/>
                  </a:lnTo>
                  <a:lnTo>
                    <a:pt x="13570" y="40105"/>
                  </a:lnTo>
                  <a:lnTo>
                    <a:pt x="14532" y="40436"/>
                  </a:lnTo>
                  <a:lnTo>
                    <a:pt x="15525" y="40737"/>
                  </a:lnTo>
                  <a:lnTo>
                    <a:pt x="16518" y="40948"/>
                  </a:lnTo>
                  <a:lnTo>
                    <a:pt x="17541" y="41128"/>
                  </a:lnTo>
                  <a:lnTo>
                    <a:pt x="18564" y="41279"/>
                  </a:lnTo>
                  <a:lnTo>
                    <a:pt x="19617" y="41339"/>
                  </a:lnTo>
                  <a:lnTo>
                    <a:pt x="20670" y="41369"/>
                  </a:lnTo>
                  <a:lnTo>
                    <a:pt x="21753" y="41339"/>
                  </a:lnTo>
                  <a:lnTo>
                    <a:pt x="22806" y="41279"/>
                  </a:lnTo>
                  <a:lnTo>
                    <a:pt x="23829" y="41128"/>
                  </a:lnTo>
                  <a:lnTo>
                    <a:pt x="24852" y="40948"/>
                  </a:lnTo>
                  <a:lnTo>
                    <a:pt x="25845" y="40737"/>
                  </a:lnTo>
                  <a:lnTo>
                    <a:pt x="26838" y="40436"/>
                  </a:lnTo>
                  <a:lnTo>
                    <a:pt x="27800" y="40105"/>
                  </a:lnTo>
                  <a:lnTo>
                    <a:pt x="28733" y="39744"/>
                  </a:lnTo>
                  <a:lnTo>
                    <a:pt x="29636" y="39323"/>
                  </a:lnTo>
                  <a:lnTo>
                    <a:pt x="30538" y="38872"/>
                  </a:lnTo>
                  <a:lnTo>
                    <a:pt x="31411" y="38391"/>
                  </a:lnTo>
                  <a:lnTo>
                    <a:pt x="32253" y="37849"/>
                  </a:lnTo>
                  <a:lnTo>
                    <a:pt x="33065" y="37247"/>
                  </a:lnTo>
                  <a:lnTo>
                    <a:pt x="33848" y="36646"/>
                  </a:lnTo>
                  <a:lnTo>
                    <a:pt x="34600" y="35984"/>
                  </a:lnTo>
                  <a:lnTo>
                    <a:pt x="35322" y="35322"/>
                  </a:lnTo>
                  <a:lnTo>
                    <a:pt x="35984" y="34600"/>
                  </a:lnTo>
                  <a:lnTo>
                    <a:pt x="36646" y="33848"/>
                  </a:lnTo>
                  <a:lnTo>
                    <a:pt x="37247" y="33065"/>
                  </a:lnTo>
                  <a:lnTo>
                    <a:pt x="37849" y="32253"/>
                  </a:lnTo>
                  <a:lnTo>
                    <a:pt x="38391" y="31411"/>
                  </a:lnTo>
                  <a:lnTo>
                    <a:pt x="38872" y="30538"/>
                  </a:lnTo>
                  <a:lnTo>
                    <a:pt x="39323" y="29636"/>
                  </a:lnTo>
                  <a:lnTo>
                    <a:pt x="39744" y="28733"/>
                  </a:lnTo>
                  <a:lnTo>
                    <a:pt x="40106" y="27800"/>
                  </a:lnTo>
                  <a:lnTo>
                    <a:pt x="40436" y="26838"/>
                  </a:lnTo>
                  <a:lnTo>
                    <a:pt x="40737" y="25845"/>
                  </a:lnTo>
                  <a:lnTo>
                    <a:pt x="40948" y="24852"/>
                  </a:lnTo>
                  <a:lnTo>
                    <a:pt x="41128" y="23829"/>
                  </a:lnTo>
                  <a:lnTo>
                    <a:pt x="41279" y="22806"/>
                  </a:lnTo>
                  <a:lnTo>
                    <a:pt x="41339" y="21753"/>
                  </a:lnTo>
                  <a:lnTo>
                    <a:pt x="41369" y="20670"/>
                  </a:lnTo>
                  <a:lnTo>
                    <a:pt x="41339" y="19617"/>
                  </a:lnTo>
                  <a:lnTo>
                    <a:pt x="41279" y="18564"/>
                  </a:lnTo>
                  <a:lnTo>
                    <a:pt x="41128" y="17541"/>
                  </a:lnTo>
                  <a:lnTo>
                    <a:pt x="40948" y="16518"/>
                  </a:lnTo>
                  <a:lnTo>
                    <a:pt x="40737" y="15525"/>
                  </a:lnTo>
                  <a:lnTo>
                    <a:pt x="40436" y="14532"/>
                  </a:lnTo>
                  <a:lnTo>
                    <a:pt x="40106" y="13570"/>
                  </a:lnTo>
                  <a:lnTo>
                    <a:pt x="39744" y="12637"/>
                  </a:lnTo>
                  <a:lnTo>
                    <a:pt x="39323" y="11734"/>
                  </a:lnTo>
                  <a:lnTo>
                    <a:pt x="38872" y="10832"/>
                  </a:lnTo>
                  <a:lnTo>
                    <a:pt x="38391" y="9959"/>
                  </a:lnTo>
                  <a:lnTo>
                    <a:pt x="37849" y="9117"/>
                  </a:lnTo>
                  <a:lnTo>
                    <a:pt x="37247" y="8304"/>
                  </a:lnTo>
                  <a:lnTo>
                    <a:pt x="36646" y="7522"/>
                  </a:lnTo>
                  <a:lnTo>
                    <a:pt x="35984" y="6770"/>
                  </a:lnTo>
                  <a:lnTo>
                    <a:pt x="35322" y="6048"/>
                  </a:lnTo>
                  <a:lnTo>
                    <a:pt x="34600" y="5386"/>
                  </a:lnTo>
                  <a:lnTo>
                    <a:pt x="33848" y="4724"/>
                  </a:lnTo>
                  <a:lnTo>
                    <a:pt x="33065" y="4092"/>
                  </a:lnTo>
                  <a:lnTo>
                    <a:pt x="32253" y="3521"/>
                  </a:lnTo>
                  <a:lnTo>
                    <a:pt x="31411" y="2979"/>
                  </a:lnTo>
                  <a:lnTo>
                    <a:pt x="30538" y="2498"/>
                  </a:lnTo>
                  <a:lnTo>
                    <a:pt x="29636" y="2047"/>
                  </a:lnTo>
                  <a:lnTo>
                    <a:pt x="28733" y="1625"/>
                  </a:lnTo>
                  <a:lnTo>
                    <a:pt x="27800" y="1234"/>
                  </a:lnTo>
                  <a:lnTo>
                    <a:pt x="26838" y="933"/>
                  </a:lnTo>
                  <a:lnTo>
                    <a:pt x="25845" y="632"/>
                  </a:lnTo>
                  <a:lnTo>
                    <a:pt x="24852" y="422"/>
                  </a:lnTo>
                  <a:lnTo>
                    <a:pt x="23829" y="241"/>
                  </a:lnTo>
                  <a:lnTo>
                    <a:pt x="22806" y="91"/>
                  </a:lnTo>
                  <a:lnTo>
                    <a:pt x="21753" y="31"/>
                  </a:lnTo>
                  <a:lnTo>
                    <a:pt x="20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8;p48">
              <a:extLst>
                <a:ext uri="{FF2B5EF4-FFF2-40B4-BE49-F238E27FC236}">
                  <a16:creationId xmlns:a16="http://schemas.microsoft.com/office/drawing/2014/main" id="{EF1C1218-D570-B267-35D4-BB5421499574}"/>
                </a:ext>
              </a:extLst>
            </p:cNvPr>
            <p:cNvSpPr/>
            <p:nvPr/>
          </p:nvSpPr>
          <p:spPr>
            <a:xfrm>
              <a:off x="4872400" y="4163600"/>
              <a:ext cx="755950" cy="755950"/>
            </a:xfrm>
            <a:custGeom>
              <a:avLst/>
              <a:gdLst/>
              <a:ahLst/>
              <a:cxnLst/>
              <a:rect l="l" t="t" r="r" b="b"/>
              <a:pathLst>
                <a:path w="30238" h="30238" extrusionOk="0">
                  <a:moveTo>
                    <a:pt x="15104" y="1445"/>
                  </a:moveTo>
                  <a:lnTo>
                    <a:pt x="15826" y="1475"/>
                  </a:lnTo>
                  <a:lnTo>
                    <a:pt x="16518" y="1535"/>
                  </a:lnTo>
                  <a:lnTo>
                    <a:pt x="17180" y="1625"/>
                  </a:lnTo>
                  <a:lnTo>
                    <a:pt x="17872" y="1746"/>
                  </a:lnTo>
                  <a:lnTo>
                    <a:pt x="18534" y="1896"/>
                  </a:lnTo>
                  <a:lnTo>
                    <a:pt x="19166" y="2077"/>
                  </a:lnTo>
                  <a:lnTo>
                    <a:pt x="19797" y="2287"/>
                  </a:lnTo>
                  <a:lnTo>
                    <a:pt x="20429" y="2528"/>
                  </a:lnTo>
                  <a:lnTo>
                    <a:pt x="21031" y="2799"/>
                  </a:lnTo>
                  <a:lnTo>
                    <a:pt x="21633" y="3099"/>
                  </a:lnTo>
                  <a:lnTo>
                    <a:pt x="22204" y="3430"/>
                  </a:lnTo>
                  <a:lnTo>
                    <a:pt x="22746" y="3791"/>
                  </a:lnTo>
                  <a:lnTo>
                    <a:pt x="23287" y="4183"/>
                  </a:lnTo>
                  <a:lnTo>
                    <a:pt x="23799" y="4574"/>
                  </a:lnTo>
                  <a:lnTo>
                    <a:pt x="24310" y="5025"/>
                  </a:lnTo>
                  <a:lnTo>
                    <a:pt x="24762" y="5476"/>
                  </a:lnTo>
                  <a:lnTo>
                    <a:pt x="25213" y="5928"/>
                  </a:lnTo>
                  <a:lnTo>
                    <a:pt x="25664" y="6439"/>
                  </a:lnTo>
                  <a:lnTo>
                    <a:pt x="26055" y="6950"/>
                  </a:lnTo>
                  <a:lnTo>
                    <a:pt x="26446" y="7492"/>
                  </a:lnTo>
                  <a:lnTo>
                    <a:pt x="26807" y="8034"/>
                  </a:lnTo>
                  <a:lnTo>
                    <a:pt x="27138" y="8605"/>
                  </a:lnTo>
                  <a:lnTo>
                    <a:pt x="27439" y="9207"/>
                  </a:lnTo>
                  <a:lnTo>
                    <a:pt x="27710" y="9809"/>
                  </a:lnTo>
                  <a:lnTo>
                    <a:pt x="27951" y="10410"/>
                  </a:lnTo>
                  <a:lnTo>
                    <a:pt x="28161" y="11072"/>
                  </a:lnTo>
                  <a:lnTo>
                    <a:pt x="28342" y="11704"/>
                  </a:lnTo>
                  <a:lnTo>
                    <a:pt x="28492" y="12366"/>
                  </a:lnTo>
                  <a:lnTo>
                    <a:pt x="28613" y="13028"/>
                  </a:lnTo>
                  <a:lnTo>
                    <a:pt x="28703" y="13720"/>
                  </a:lnTo>
                  <a:lnTo>
                    <a:pt x="28763" y="14412"/>
                  </a:lnTo>
                  <a:lnTo>
                    <a:pt x="28763" y="15104"/>
                  </a:lnTo>
                  <a:lnTo>
                    <a:pt x="28763" y="15826"/>
                  </a:lnTo>
                  <a:lnTo>
                    <a:pt x="28703" y="16518"/>
                  </a:lnTo>
                  <a:lnTo>
                    <a:pt x="28613" y="17180"/>
                  </a:lnTo>
                  <a:lnTo>
                    <a:pt x="28492" y="17872"/>
                  </a:lnTo>
                  <a:lnTo>
                    <a:pt x="28342" y="18534"/>
                  </a:lnTo>
                  <a:lnTo>
                    <a:pt x="28161" y="19165"/>
                  </a:lnTo>
                  <a:lnTo>
                    <a:pt x="27951" y="19797"/>
                  </a:lnTo>
                  <a:lnTo>
                    <a:pt x="27710" y="20429"/>
                  </a:lnTo>
                  <a:lnTo>
                    <a:pt x="27439" y="21031"/>
                  </a:lnTo>
                  <a:lnTo>
                    <a:pt x="27138" y="21633"/>
                  </a:lnTo>
                  <a:lnTo>
                    <a:pt x="26807" y="22204"/>
                  </a:lnTo>
                  <a:lnTo>
                    <a:pt x="26446" y="22746"/>
                  </a:lnTo>
                  <a:lnTo>
                    <a:pt x="26055" y="23287"/>
                  </a:lnTo>
                  <a:lnTo>
                    <a:pt x="25664" y="23799"/>
                  </a:lnTo>
                  <a:lnTo>
                    <a:pt x="25213" y="24310"/>
                  </a:lnTo>
                  <a:lnTo>
                    <a:pt x="24762" y="24761"/>
                  </a:lnTo>
                  <a:lnTo>
                    <a:pt x="24310" y="25213"/>
                  </a:lnTo>
                  <a:lnTo>
                    <a:pt x="23799" y="25664"/>
                  </a:lnTo>
                  <a:lnTo>
                    <a:pt x="23287" y="26055"/>
                  </a:lnTo>
                  <a:lnTo>
                    <a:pt x="22746" y="26446"/>
                  </a:lnTo>
                  <a:lnTo>
                    <a:pt x="22204" y="26807"/>
                  </a:lnTo>
                  <a:lnTo>
                    <a:pt x="21633" y="27138"/>
                  </a:lnTo>
                  <a:lnTo>
                    <a:pt x="21031" y="27439"/>
                  </a:lnTo>
                  <a:lnTo>
                    <a:pt x="20429" y="27710"/>
                  </a:lnTo>
                  <a:lnTo>
                    <a:pt x="19797" y="27951"/>
                  </a:lnTo>
                  <a:lnTo>
                    <a:pt x="19166" y="28161"/>
                  </a:lnTo>
                  <a:lnTo>
                    <a:pt x="18534" y="28342"/>
                  </a:lnTo>
                  <a:lnTo>
                    <a:pt x="17872" y="28492"/>
                  </a:lnTo>
                  <a:lnTo>
                    <a:pt x="17180" y="28613"/>
                  </a:lnTo>
                  <a:lnTo>
                    <a:pt x="16518" y="28703"/>
                  </a:lnTo>
                  <a:lnTo>
                    <a:pt x="15826" y="28763"/>
                  </a:lnTo>
                  <a:lnTo>
                    <a:pt x="14412" y="28763"/>
                  </a:lnTo>
                  <a:lnTo>
                    <a:pt x="13720" y="28703"/>
                  </a:lnTo>
                  <a:lnTo>
                    <a:pt x="13028" y="28613"/>
                  </a:lnTo>
                  <a:lnTo>
                    <a:pt x="12366" y="28492"/>
                  </a:lnTo>
                  <a:lnTo>
                    <a:pt x="11704" y="28342"/>
                  </a:lnTo>
                  <a:lnTo>
                    <a:pt x="11072" y="28161"/>
                  </a:lnTo>
                  <a:lnTo>
                    <a:pt x="10410" y="27951"/>
                  </a:lnTo>
                  <a:lnTo>
                    <a:pt x="9809" y="27710"/>
                  </a:lnTo>
                  <a:lnTo>
                    <a:pt x="9207" y="27439"/>
                  </a:lnTo>
                  <a:lnTo>
                    <a:pt x="8605" y="27138"/>
                  </a:lnTo>
                  <a:lnTo>
                    <a:pt x="8034" y="26807"/>
                  </a:lnTo>
                  <a:lnTo>
                    <a:pt x="7492" y="26446"/>
                  </a:lnTo>
                  <a:lnTo>
                    <a:pt x="6951" y="26055"/>
                  </a:lnTo>
                  <a:lnTo>
                    <a:pt x="6439" y="25664"/>
                  </a:lnTo>
                  <a:lnTo>
                    <a:pt x="5928" y="25213"/>
                  </a:lnTo>
                  <a:lnTo>
                    <a:pt x="5476" y="24761"/>
                  </a:lnTo>
                  <a:lnTo>
                    <a:pt x="5025" y="24310"/>
                  </a:lnTo>
                  <a:lnTo>
                    <a:pt x="4574" y="23799"/>
                  </a:lnTo>
                  <a:lnTo>
                    <a:pt x="4183" y="23287"/>
                  </a:lnTo>
                  <a:lnTo>
                    <a:pt x="3791" y="22746"/>
                  </a:lnTo>
                  <a:lnTo>
                    <a:pt x="3430" y="22204"/>
                  </a:lnTo>
                  <a:lnTo>
                    <a:pt x="3100" y="21633"/>
                  </a:lnTo>
                  <a:lnTo>
                    <a:pt x="2799" y="21031"/>
                  </a:lnTo>
                  <a:lnTo>
                    <a:pt x="2528" y="20429"/>
                  </a:lnTo>
                  <a:lnTo>
                    <a:pt x="2287" y="19797"/>
                  </a:lnTo>
                  <a:lnTo>
                    <a:pt x="2077" y="19165"/>
                  </a:lnTo>
                  <a:lnTo>
                    <a:pt x="1896" y="18534"/>
                  </a:lnTo>
                  <a:lnTo>
                    <a:pt x="1746" y="17872"/>
                  </a:lnTo>
                  <a:lnTo>
                    <a:pt x="1625" y="17180"/>
                  </a:lnTo>
                  <a:lnTo>
                    <a:pt x="1535" y="16518"/>
                  </a:lnTo>
                  <a:lnTo>
                    <a:pt x="1475" y="15826"/>
                  </a:lnTo>
                  <a:lnTo>
                    <a:pt x="1445" y="15104"/>
                  </a:lnTo>
                  <a:lnTo>
                    <a:pt x="1475" y="14412"/>
                  </a:lnTo>
                  <a:lnTo>
                    <a:pt x="1535" y="13720"/>
                  </a:lnTo>
                  <a:lnTo>
                    <a:pt x="1625" y="13028"/>
                  </a:lnTo>
                  <a:lnTo>
                    <a:pt x="1746" y="12366"/>
                  </a:lnTo>
                  <a:lnTo>
                    <a:pt x="1896" y="11704"/>
                  </a:lnTo>
                  <a:lnTo>
                    <a:pt x="2077" y="11072"/>
                  </a:lnTo>
                  <a:lnTo>
                    <a:pt x="2287" y="10410"/>
                  </a:lnTo>
                  <a:lnTo>
                    <a:pt x="2528" y="9809"/>
                  </a:lnTo>
                  <a:lnTo>
                    <a:pt x="2799" y="9207"/>
                  </a:lnTo>
                  <a:lnTo>
                    <a:pt x="3100" y="8605"/>
                  </a:lnTo>
                  <a:lnTo>
                    <a:pt x="3430" y="8034"/>
                  </a:lnTo>
                  <a:lnTo>
                    <a:pt x="3791" y="7492"/>
                  </a:lnTo>
                  <a:lnTo>
                    <a:pt x="4183" y="6950"/>
                  </a:lnTo>
                  <a:lnTo>
                    <a:pt x="4574" y="6439"/>
                  </a:lnTo>
                  <a:lnTo>
                    <a:pt x="5025" y="5928"/>
                  </a:lnTo>
                  <a:lnTo>
                    <a:pt x="5476" y="5476"/>
                  </a:lnTo>
                  <a:lnTo>
                    <a:pt x="5928" y="5025"/>
                  </a:lnTo>
                  <a:lnTo>
                    <a:pt x="6439" y="4574"/>
                  </a:lnTo>
                  <a:lnTo>
                    <a:pt x="6951" y="4183"/>
                  </a:lnTo>
                  <a:lnTo>
                    <a:pt x="7492" y="3791"/>
                  </a:lnTo>
                  <a:lnTo>
                    <a:pt x="8034" y="3430"/>
                  </a:lnTo>
                  <a:lnTo>
                    <a:pt x="8605" y="3099"/>
                  </a:lnTo>
                  <a:lnTo>
                    <a:pt x="9207" y="2799"/>
                  </a:lnTo>
                  <a:lnTo>
                    <a:pt x="9809" y="2528"/>
                  </a:lnTo>
                  <a:lnTo>
                    <a:pt x="10410" y="2287"/>
                  </a:lnTo>
                  <a:lnTo>
                    <a:pt x="11072" y="2077"/>
                  </a:lnTo>
                  <a:lnTo>
                    <a:pt x="11704" y="1896"/>
                  </a:lnTo>
                  <a:lnTo>
                    <a:pt x="12366" y="1746"/>
                  </a:lnTo>
                  <a:lnTo>
                    <a:pt x="13028" y="1625"/>
                  </a:lnTo>
                  <a:lnTo>
                    <a:pt x="13720" y="1535"/>
                  </a:lnTo>
                  <a:lnTo>
                    <a:pt x="14412" y="1475"/>
                  </a:lnTo>
                  <a:lnTo>
                    <a:pt x="15104" y="1445"/>
                  </a:lnTo>
                  <a:close/>
                  <a:moveTo>
                    <a:pt x="15104" y="1"/>
                  </a:moveTo>
                  <a:lnTo>
                    <a:pt x="14352" y="31"/>
                  </a:lnTo>
                  <a:lnTo>
                    <a:pt x="13569" y="61"/>
                  </a:lnTo>
                  <a:lnTo>
                    <a:pt x="12817" y="181"/>
                  </a:lnTo>
                  <a:lnTo>
                    <a:pt x="12065" y="301"/>
                  </a:lnTo>
                  <a:lnTo>
                    <a:pt x="11343" y="482"/>
                  </a:lnTo>
                  <a:lnTo>
                    <a:pt x="10621" y="693"/>
                  </a:lnTo>
                  <a:lnTo>
                    <a:pt x="9929" y="903"/>
                  </a:lnTo>
                  <a:lnTo>
                    <a:pt x="9237" y="1174"/>
                  </a:lnTo>
                  <a:lnTo>
                    <a:pt x="8575" y="1505"/>
                  </a:lnTo>
                  <a:lnTo>
                    <a:pt x="7913" y="1836"/>
                  </a:lnTo>
                  <a:lnTo>
                    <a:pt x="7281" y="2197"/>
                  </a:lnTo>
                  <a:lnTo>
                    <a:pt x="6680" y="2588"/>
                  </a:lnTo>
                  <a:lnTo>
                    <a:pt x="6078" y="3009"/>
                  </a:lnTo>
                  <a:lnTo>
                    <a:pt x="5506" y="3461"/>
                  </a:lnTo>
                  <a:lnTo>
                    <a:pt x="4965" y="3942"/>
                  </a:lnTo>
                  <a:lnTo>
                    <a:pt x="4423" y="4423"/>
                  </a:lnTo>
                  <a:lnTo>
                    <a:pt x="3942" y="4965"/>
                  </a:lnTo>
                  <a:lnTo>
                    <a:pt x="3461" y="5506"/>
                  </a:lnTo>
                  <a:lnTo>
                    <a:pt x="3009" y="6078"/>
                  </a:lnTo>
                  <a:lnTo>
                    <a:pt x="2588" y="6680"/>
                  </a:lnTo>
                  <a:lnTo>
                    <a:pt x="2197" y="7281"/>
                  </a:lnTo>
                  <a:lnTo>
                    <a:pt x="1836" y="7913"/>
                  </a:lnTo>
                  <a:lnTo>
                    <a:pt x="1505" y="8575"/>
                  </a:lnTo>
                  <a:lnTo>
                    <a:pt x="1174" y="9237"/>
                  </a:lnTo>
                  <a:lnTo>
                    <a:pt x="903" y="9929"/>
                  </a:lnTo>
                  <a:lnTo>
                    <a:pt x="693" y="10621"/>
                  </a:lnTo>
                  <a:lnTo>
                    <a:pt x="482" y="11343"/>
                  </a:lnTo>
                  <a:lnTo>
                    <a:pt x="302" y="12065"/>
                  </a:lnTo>
                  <a:lnTo>
                    <a:pt x="181" y="12817"/>
                  </a:lnTo>
                  <a:lnTo>
                    <a:pt x="61" y="13569"/>
                  </a:lnTo>
                  <a:lnTo>
                    <a:pt x="31" y="14352"/>
                  </a:lnTo>
                  <a:lnTo>
                    <a:pt x="1" y="15104"/>
                  </a:lnTo>
                  <a:lnTo>
                    <a:pt x="31" y="15886"/>
                  </a:lnTo>
                  <a:lnTo>
                    <a:pt x="61" y="16668"/>
                  </a:lnTo>
                  <a:lnTo>
                    <a:pt x="181" y="17420"/>
                  </a:lnTo>
                  <a:lnTo>
                    <a:pt x="302" y="18173"/>
                  </a:lnTo>
                  <a:lnTo>
                    <a:pt x="482" y="18895"/>
                  </a:lnTo>
                  <a:lnTo>
                    <a:pt x="693" y="19617"/>
                  </a:lnTo>
                  <a:lnTo>
                    <a:pt x="903" y="20309"/>
                  </a:lnTo>
                  <a:lnTo>
                    <a:pt x="1174" y="21001"/>
                  </a:lnTo>
                  <a:lnTo>
                    <a:pt x="1505" y="21663"/>
                  </a:lnTo>
                  <a:lnTo>
                    <a:pt x="1836" y="22325"/>
                  </a:lnTo>
                  <a:lnTo>
                    <a:pt x="2197" y="22956"/>
                  </a:lnTo>
                  <a:lnTo>
                    <a:pt x="2588" y="23558"/>
                  </a:lnTo>
                  <a:lnTo>
                    <a:pt x="3009" y="24160"/>
                  </a:lnTo>
                  <a:lnTo>
                    <a:pt x="3461" y="24731"/>
                  </a:lnTo>
                  <a:lnTo>
                    <a:pt x="3942" y="25273"/>
                  </a:lnTo>
                  <a:lnTo>
                    <a:pt x="4423" y="25815"/>
                  </a:lnTo>
                  <a:lnTo>
                    <a:pt x="4965" y="26296"/>
                  </a:lnTo>
                  <a:lnTo>
                    <a:pt x="5506" y="26777"/>
                  </a:lnTo>
                  <a:lnTo>
                    <a:pt x="6078" y="27229"/>
                  </a:lnTo>
                  <a:lnTo>
                    <a:pt x="6680" y="27650"/>
                  </a:lnTo>
                  <a:lnTo>
                    <a:pt x="7281" y="28041"/>
                  </a:lnTo>
                  <a:lnTo>
                    <a:pt x="7913" y="28402"/>
                  </a:lnTo>
                  <a:lnTo>
                    <a:pt x="8575" y="28733"/>
                  </a:lnTo>
                  <a:lnTo>
                    <a:pt x="9237" y="29034"/>
                  </a:lnTo>
                  <a:lnTo>
                    <a:pt x="9929" y="29305"/>
                  </a:lnTo>
                  <a:lnTo>
                    <a:pt x="10621" y="29545"/>
                  </a:lnTo>
                  <a:lnTo>
                    <a:pt x="11343" y="29756"/>
                  </a:lnTo>
                  <a:lnTo>
                    <a:pt x="12065" y="29936"/>
                  </a:lnTo>
                  <a:lnTo>
                    <a:pt x="12817" y="30057"/>
                  </a:lnTo>
                  <a:lnTo>
                    <a:pt x="13569" y="30147"/>
                  </a:lnTo>
                  <a:lnTo>
                    <a:pt x="14352" y="30207"/>
                  </a:lnTo>
                  <a:lnTo>
                    <a:pt x="15104" y="30237"/>
                  </a:lnTo>
                  <a:lnTo>
                    <a:pt x="15886" y="30207"/>
                  </a:lnTo>
                  <a:lnTo>
                    <a:pt x="16668" y="30147"/>
                  </a:lnTo>
                  <a:lnTo>
                    <a:pt x="17421" y="30057"/>
                  </a:lnTo>
                  <a:lnTo>
                    <a:pt x="18173" y="29936"/>
                  </a:lnTo>
                  <a:lnTo>
                    <a:pt x="18895" y="29756"/>
                  </a:lnTo>
                  <a:lnTo>
                    <a:pt x="19617" y="29545"/>
                  </a:lnTo>
                  <a:lnTo>
                    <a:pt x="20309" y="29305"/>
                  </a:lnTo>
                  <a:lnTo>
                    <a:pt x="21001" y="29034"/>
                  </a:lnTo>
                  <a:lnTo>
                    <a:pt x="21663" y="28733"/>
                  </a:lnTo>
                  <a:lnTo>
                    <a:pt x="22325" y="28402"/>
                  </a:lnTo>
                  <a:lnTo>
                    <a:pt x="22956" y="28041"/>
                  </a:lnTo>
                  <a:lnTo>
                    <a:pt x="23558" y="27650"/>
                  </a:lnTo>
                  <a:lnTo>
                    <a:pt x="24160" y="27229"/>
                  </a:lnTo>
                  <a:lnTo>
                    <a:pt x="24731" y="26777"/>
                  </a:lnTo>
                  <a:lnTo>
                    <a:pt x="25273" y="26296"/>
                  </a:lnTo>
                  <a:lnTo>
                    <a:pt x="25815" y="25815"/>
                  </a:lnTo>
                  <a:lnTo>
                    <a:pt x="26296" y="25273"/>
                  </a:lnTo>
                  <a:lnTo>
                    <a:pt x="26777" y="24731"/>
                  </a:lnTo>
                  <a:lnTo>
                    <a:pt x="27229" y="24160"/>
                  </a:lnTo>
                  <a:lnTo>
                    <a:pt x="27650" y="23558"/>
                  </a:lnTo>
                  <a:lnTo>
                    <a:pt x="28041" y="22956"/>
                  </a:lnTo>
                  <a:lnTo>
                    <a:pt x="28402" y="22325"/>
                  </a:lnTo>
                  <a:lnTo>
                    <a:pt x="28733" y="21663"/>
                  </a:lnTo>
                  <a:lnTo>
                    <a:pt x="29034" y="21001"/>
                  </a:lnTo>
                  <a:lnTo>
                    <a:pt x="29305" y="20309"/>
                  </a:lnTo>
                  <a:lnTo>
                    <a:pt x="29545" y="19617"/>
                  </a:lnTo>
                  <a:lnTo>
                    <a:pt x="29756" y="18895"/>
                  </a:lnTo>
                  <a:lnTo>
                    <a:pt x="29936" y="18173"/>
                  </a:lnTo>
                  <a:lnTo>
                    <a:pt x="30057" y="17420"/>
                  </a:lnTo>
                  <a:lnTo>
                    <a:pt x="30147" y="16668"/>
                  </a:lnTo>
                  <a:lnTo>
                    <a:pt x="30207" y="15886"/>
                  </a:lnTo>
                  <a:lnTo>
                    <a:pt x="30237" y="15104"/>
                  </a:lnTo>
                  <a:lnTo>
                    <a:pt x="30207" y="14352"/>
                  </a:lnTo>
                  <a:lnTo>
                    <a:pt x="30147" y="13569"/>
                  </a:lnTo>
                  <a:lnTo>
                    <a:pt x="30057" y="12817"/>
                  </a:lnTo>
                  <a:lnTo>
                    <a:pt x="29936" y="12065"/>
                  </a:lnTo>
                  <a:lnTo>
                    <a:pt x="29756" y="11343"/>
                  </a:lnTo>
                  <a:lnTo>
                    <a:pt x="29545" y="10621"/>
                  </a:lnTo>
                  <a:lnTo>
                    <a:pt x="29305" y="9929"/>
                  </a:lnTo>
                  <a:lnTo>
                    <a:pt x="29034" y="9237"/>
                  </a:lnTo>
                  <a:lnTo>
                    <a:pt x="28733" y="8575"/>
                  </a:lnTo>
                  <a:lnTo>
                    <a:pt x="28402" y="7913"/>
                  </a:lnTo>
                  <a:lnTo>
                    <a:pt x="28041" y="7281"/>
                  </a:lnTo>
                  <a:lnTo>
                    <a:pt x="27650" y="6680"/>
                  </a:lnTo>
                  <a:lnTo>
                    <a:pt x="27229" y="6078"/>
                  </a:lnTo>
                  <a:lnTo>
                    <a:pt x="26777" y="5506"/>
                  </a:lnTo>
                  <a:lnTo>
                    <a:pt x="26296" y="4965"/>
                  </a:lnTo>
                  <a:lnTo>
                    <a:pt x="25815" y="4423"/>
                  </a:lnTo>
                  <a:lnTo>
                    <a:pt x="25273" y="3942"/>
                  </a:lnTo>
                  <a:lnTo>
                    <a:pt x="24731" y="3461"/>
                  </a:lnTo>
                  <a:lnTo>
                    <a:pt x="24160" y="3009"/>
                  </a:lnTo>
                  <a:lnTo>
                    <a:pt x="23558" y="2588"/>
                  </a:lnTo>
                  <a:lnTo>
                    <a:pt x="22956" y="2197"/>
                  </a:lnTo>
                  <a:lnTo>
                    <a:pt x="22325" y="1836"/>
                  </a:lnTo>
                  <a:lnTo>
                    <a:pt x="21663" y="1505"/>
                  </a:lnTo>
                  <a:lnTo>
                    <a:pt x="21001" y="1174"/>
                  </a:lnTo>
                  <a:lnTo>
                    <a:pt x="20309" y="903"/>
                  </a:lnTo>
                  <a:lnTo>
                    <a:pt x="19617" y="693"/>
                  </a:lnTo>
                  <a:lnTo>
                    <a:pt x="18895" y="482"/>
                  </a:lnTo>
                  <a:lnTo>
                    <a:pt x="18173" y="301"/>
                  </a:lnTo>
                  <a:lnTo>
                    <a:pt x="17421" y="181"/>
                  </a:lnTo>
                  <a:lnTo>
                    <a:pt x="16668" y="61"/>
                  </a:lnTo>
                  <a:lnTo>
                    <a:pt x="15886" y="31"/>
                  </a:lnTo>
                  <a:lnTo>
                    <a:pt x="1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AutoShape 4" descr="💣Exploring SSE (Server-Sent Events): Real-Time Updates for Your  Applications! | by Miguel Angel Perez Diaz | Medium">
            <a:extLst>
              <a:ext uri="{FF2B5EF4-FFF2-40B4-BE49-F238E27FC236}">
                <a16:creationId xmlns:a16="http://schemas.microsoft.com/office/drawing/2014/main" id="{00328716-4BD8-172C-652C-FE736A9356E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0" name="Picture 16" descr="浅谈Server-Sent Events">
            <a:extLst>
              <a:ext uri="{FF2B5EF4-FFF2-40B4-BE49-F238E27FC236}">
                <a16:creationId xmlns:a16="http://schemas.microsoft.com/office/drawing/2014/main" id="{AADD5C47-9604-8F8A-D311-DC69F48D44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6438" y="1150444"/>
            <a:ext cx="6535097" cy="3497762"/>
          </a:xfrm>
          <a:prstGeom prst="rect">
            <a:avLst/>
          </a:prstGeom>
          <a:noFill/>
          <a:extLst>
            <a:ext uri="{909E8E84-426E-40DD-AFC4-6F175D3DCCD1}">
              <a14:hiddenFill xmlns:a14="http://schemas.microsoft.com/office/drawing/2010/main">
                <a:solidFill>
                  <a:srgbClr val="FFFFFF"/>
                </a:solidFill>
              </a14:hiddenFill>
            </a:ext>
          </a:extLst>
        </p:spPr>
      </p:pic>
      <p:sp>
        <p:nvSpPr>
          <p:cNvPr id="17" name="Google Shape;202;p30">
            <a:extLst>
              <a:ext uri="{FF2B5EF4-FFF2-40B4-BE49-F238E27FC236}">
                <a16:creationId xmlns:a16="http://schemas.microsoft.com/office/drawing/2014/main" id="{260FB506-9488-CBDD-FF5E-3F6DDEDF6BEF}"/>
              </a:ext>
            </a:extLst>
          </p:cNvPr>
          <p:cNvSpPr txBox="1">
            <a:spLocks noGrp="1"/>
          </p:cNvSpPr>
          <p:nvPr>
            <p:ph type="title"/>
          </p:nvPr>
        </p:nvSpPr>
        <p:spPr>
          <a:xfrm>
            <a:off x="2205041" y="200222"/>
            <a:ext cx="5514966" cy="475853"/>
          </a:xfrm>
          <a:prstGeom prst="rect">
            <a:avLst/>
          </a:prstGeom>
        </p:spPr>
        <p:txBody>
          <a:bodyPr spcFirstLastPara="1" wrap="square" lIns="91425" tIns="91425" rIns="91425" bIns="91425" anchor="t" anchorCtr="0">
            <a:noAutofit/>
          </a:bodyPr>
          <a:lstStyle/>
          <a:p>
            <a:r>
              <a:rPr lang="en-US" sz="3500" b="1" dirty="0">
                <a:latin typeface="Calibri" panose="020F0502020204030204" pitchFamily="34" charset="0"/>
                <a:ea typeface="Calibri" panose="020F0502020204030204" pitchFamily="34" charset="0"/>
                <a:cs typeface="Calibri" panose="020F0502020204030204" pitchFamily="34" charset="0"/>
              </a:rPr>
              <a:t>SSE (Server-Sent Events)</a:t>
            </a:r>
          </a:p>
        </p:txBody>
      </p:sp>
    </p:spTree>
    <p:extLst>
      <p:ext uri="{BB962C8B-B14F-4D97-AF65-F5344CB8AC3E}">
        <p14:creationId xmlns:p14="http://schemas.microsoft.com/office/powerpoint/2010/main" val="261997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1951479" y="44995"/>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604143" y="76002"/>
            <a:ext cx="5997816" cy="475853"/>
          </a:xfrm>
          <a:prstGeom prst="rect">
            <a:avLst/>
          </a:prstGeom>
        </p:spPr>
        <p:txBody>
          <a:bodyPr spcFirstLastPara="1" wrap="square" lIns="91425" tIns="91425" rIns="91425" bIns="91425" anchor="t" anchorCtr="0">
            <a:no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THỜI GIAN HOÀN THÀNH VÀ CHI PHÍ DỰ ÁN</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1985948" y="204015"/>
            <a:ext cx="652664"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11</a:t>
            </a:r>
            <a:endParaRPr sz="2500" dirty="0"/>
          </a:p>
        </p:txBody>
      </p:sp>
      <p:pic>
        <p:nvPicPr>
          <p:cNvPr id="10242" name="Picture 2" descr="Competition :)(: - Home">
            <a:extLst>
              <a:ext uri="{FF2B5EF4-FFF2-40B4-BE49-F238E27FC236}">
                <a16:creationId xmlns:a16="http://schemas.microsoft.com/office/drawing/2014/main" id="{888D47A5-F945-D0DB-7BD5-74C24482BD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158" y="1022064"/>
            <a:ext cx="6760262" cy="3391589"/>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What Time Is It? | Engoo">
            <a:extLst>
              <a:ext uri="{FF2B5EF4-FFF2-40B4-BE49-F238E27FC236}">
                <a16:creationId xmlns:a16="http://schemas.microsoft.com/office/drawing/2014/main" id="{ECC22293-98C4-D76F-B2F2-DB363ABC64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158" y="964587"/>
            <a:ext cx="2243396" cy="169510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6DBA959F-8392-FC6E-DF8A-AB2D350AE6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4799" y="2365069"/>
            <a:ext cx="2122299" cy="2122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609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1951479" y="44995"/>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604143" y="76002"/>
            <a:ext cx="5997816" cy="475853"/>
          </a:xfrm>
          <a:prstGeom prst="rect">
            <a:avLst/>
          </a:prstGeom>
        </p:spPr>
        <p:txBody>
          <a:bodyPr spcFirstLastPara="1" wrap="square" lIns="91425" tIns="91425" rIns="91425" bIns="91425" anchor="t" anchorCtr="0">
            <a:no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THỜI GIAN HOÀN THÀNH VÀ CHI PHÍ DỰ ÁN</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1985948" y="204015"/>
            <a:ext cx="652664"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11</a:t>
            </a:r>
            <a:endParaRPr sz="2500" dirty="0"/>
          </a:p>
        </p:txBody>
      </p:sp>
      <p:pic>
        <p:nvPicPr>
          <p:cNvPr id="10242" name="Picture 2" descr="Competition :)(: - Home">
            <a:extLst>
              <a:ext uri="{FF2B5EF4-FFF2-40B4-BE49-F238E27FC236}">
                <a16:creationId xmlns:a16="http://schemas.microsoft.com/office/drawing/2014/main" id="{888D47A5-F945-D0DB-7BD5-74C24482BD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158" y="1022064"/>
            <a:ext cx="6760262" cy="3391589"/>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What Time Is It? | Engoo">
            <a:extLst>
              <a:ext uri="{FF2B5EF4-FFF2-40B4-BE49-F238E27FC236}">
                <a16:creationId xmlns:a16="http://schemas.microsoft.com/office/drawing/2014/main" id="{ECC22293-98C4-D76F-B2F2-DB363ABC64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8720" y="1022064"/>
            <a:ext cx="2243396" cy="169510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Google Shape;202;p30">
            <a:extLst>
              <a:ext uri="{FF2B5EF4-FFF2-40B4-BE49-F238E27FC236}">
                <a16:creationId xmlns:a16="http://schemas.microsoft.com/office/drawing/2014/main" id="{52F3B1DE-171E-911D-6DD4-04EB333D0ACB}"/>
              </a:ext>
            </a:extLst>
          </p:cNvPr>
          <p:cNvSpPr txBox="1">
            <a:spLocks/>
          </p:cNvSpPr>
          <p:nvPr/>
        </p:nvSpPr>
        <p:spPr>
          <a:xfrm>
            <a:off x="1444354" y="2914284"/>
            <a:ext cx="4346846" cy="13022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9pPr>
          </a:lstStyle>
          <a:p>
            <a:r>
              <a:rPr lang="en-US" sz="2400" b="1" dirty="0">
                <a:latin typeface="Calibri" panose="020F0502020204030204" pitchFamily="34" charset="0"/>
                <a:ea typeface="Calibri" panose="020F0502020204030204" pitchFamily="34" charset="0"/>
                <a:cs typeface="Calibri" panose="020F0502020204030204" pitchFamily="34" charset="0"/>
              </a:rPr>
              <a:t>THỜI GIAN HOÀN THÀNH </a:t>
            </a:r>
            <a:r>
              <a:rPr lang="vi-VN" sz="2400" b="1" dirty="0">
                <a:latin typeface="Calibri" panose="020F0502020204030204" pitchFamily="34" charset="0"/>
                <a:ea typeface="Calibri" panose="020F0502020204030204" pitchFamily="34" charset="0"/>
                <a:cs typeface="Calibri" panose="020F0502020204030204" pitchFamily="34" charset="0"/>
              </a:rPr>
              <a:t>DỰ KIẾN 2 THÁNG</a:t>
            </a:r>
            <a:endParaRPr lang="en-US" sz="24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82644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1951479" y="44995"/>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604143" y="76002"/>
            <a:ext cx="5997816" cy="475853"/>
          </a:xfrm>
          <a:prstGeom prst="rect">
            <a:avLst/>
          </a:prstGeom>
        </p:spPr>
        <p:txBody>
          <a:bodyPr spcFirstLastPara="1" wrap="square" lIns="91425" tIns="91425" rIns="91425" bIns="91425" anchor="t" anchorCtr="0">
            <a:no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THỜI GIAN HOÀN THÀNH VÀ CHI PHÍ DỰ ÁN</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1985948" y="204015"/>
            <a:ext cx="652664"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11</a:t>
            </a:r>
            <a:endParaRPr sz="2500" dirty="0"/>
          </a:p>
        </p:txBody>
      </p:sp>
      <p:pic>
        <p:nvPicPr>
          <p:cNvPr id="10242" name="Picture 2" descr="Competition :)(: - Home">
            <a:extLst>
              <a:ext uri="{FF2B5EF4-FFF2-40B4-BE49-F238E27FC236}">
                <a16:creationId xmlns:a16="http://schemas.microsoft.com/office/drawing/2014/main" id="{888D47A5-F945-D0DB-7BD5-74C24482BD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158" y="1022064"/>
            <a:ext cx="6760262" cy="3391589"/>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6DBA959F-8392-FC6E-DF8A-AB2D350AE6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3026" y="697659"/>
            <a:ext cx="1808974" cy="1808974"/>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202;p30">
            <a:extLst>
              <a:ext uri="{FF2B5EF4-FFF2-40B4-BE49-F238E27FC236}">
                <a16:creationId xmlns:a16="http://schemas.microsoft.com/office/drawing/2014/main" id="{C33D84DF-460F-4418-9F89-E18FB986E4D2}"/>
              </a:ext>
            </a:extLst>
          </p:cNvPr>
          <p:cNvSpPr txBox="1">
            <a:spLocks/>
          </p:cNvSpPr>
          <p:nvPr/>
        </p:nvSpPr>
        <p:spPr>
          <a:xfrm>
            <a:off x="1427277" y="2831038"/>
            <a:ext cx="4109923"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9pPr>
          </a:lstStyle>
          <a:p>
            <a:r>
              <a:rPr lang="vi-VN" sz="2400" b="1" dirty="0">
                <a:latin typeface="Calibri" panose="020F0502020204030204" pitchFamily="34" charset="0"/>
                <a:ea typeface="Calibri" panose="020F0502020204030204" pitchFamily="34" charset="0"/>
                <a:cs typeface="Calibri" panose="020F0502020204030204" pitchFamily="34" charset="0"/>
              </a:rPr>
              <a:t>CHI PHÍ TOÀN BỘ DỰ ÁN LÀ 3.000.000 vnđ</a:t>
            </a:r>
            <a:endParaRPr lang="en-US" sz="24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38248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6"/>
          <p:cNvSpPr/>
          <p:nvPr/>
        </p:nvSpPr>
        <p:spPr>
          <a:xfrm>
            <a:off x="5284523" y="-765150"/>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508" name="Google Shape;508;p46"/>
          <p:cNvSpPr txBox="1">
            <a:spLocks noGrp="1"/>
          </p:cNvSpPr>
          <p:nvPr>
            <p:ph type="title"/>
          </p:nvPr>
        </p:nvSpPr>
        <p:spPr>
          <a:xfrm>
            <a:off x="724650" y="576044"/>
            <a:ext cx="4947900" cy="109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Thanks for listening!</a:t>
            </a:r>
            <a:endParaRPr dirty="0"/>
          </a:p>
        </p:txBody>
      </p:sp>
      <p:sp>
        <p:nvSpPr>
          <p:cNvPr id="509" name="Google Shape;509;p46"/>
          <p:cNvSpPr/>
          <p:nvPr/>
        </p:nvSpPr>
        <p:spPr>
          <a:xfrm>
            <a:off x="3696450" y="2776272"/>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Encode Sans SemiBold"/>
              <a:ea typeface="Encode Sans SemiBold"/>
              <a:cs typeface="Encode Sans SemiBold"/>
              <a:sym typeface="Encode Sans SemiBold"/>
            </a:endParaRPr>
          </a:p>
        </p:txBody>
      </p:sp>
      <p:sp>
        <p:nvSpPr>
          <p:cNvPr id="510" name="Google Shape;510;p46"/>
          <p:cNvSpPr/>
          <p:nvPr/>
        </p:nvSpPr>
        <p:spPr>
          <a:xfrm>
            <a:off x="2731250" y="2776272"/>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Encode Sans SemiBold"/>
              <a:ea typeface="Encode Sans SemiBold"/>
              <a:cs typeface="Encode Sans SemiBold"/>
              <a:sym typeface="Encode Sans SemiBold"/>
            </a:endParaRPr>
          </a:p>
        </p:txBody>
      </p:sp>
      <p:sp>
        <p:nvSpPr>
          <p:cNvPr id="511" name="Google Shape;511;p46"/>
          <p:cNvSpPr/>
          <p:nvPr/>
        </p:nvSpPr>
        <p:spPr>
          <a:xfrm>
            <a:off x="1766050" y="2776272"/>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Encode Sans SemiBold"/>
              <a:ea typeface="Encode Sans SemiBold"/>
              <a:cs typeface="Encode Sans SemiBold"/>
              <a:sym typeface="Encode Sans SemiBold"/>
            </a:endParaRPr>
          </a:p>
        </p:txBody>
      </p:sp>
      <p:sp>
        <p:nvSpPr>
          <p:cNvPr id="512" name="Google Shape;512;p46"/>
          <p:cNvSpPr/>
          <p:nvPr/>
        </p:nvSpPr>
        <p:spPr>
          <a:xfrm>
            <a:off x="800850" y="2776272"/>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Encode Sans SemiBold"/>
              <a:ea typeface="Encode Sans SemiBold"/>
              <a:cs typeface="Encode Sans SemiBold"/>
              <a:sym typeface="Encode Sans SemiBold"/>
            </a:endParaRPr>
          </a:p>
        </p:txBody>
      </p:sp>
      <p:sp>
        <p:nvSpPr>
          <p:cNvPr id="513" name="Google Shape;513;p46"/>
          <p:cNvSpPr/>
          <p:nvPr/>
        </p:nvSpPr>
        <p:spPr>
          <a:xfrm>
            <a:off x="3970544" y="3034233"/>
            <a:ext cx="210823" cy="243078"/>
          </a:xfrm>
          <a:custGeom>
            <a:avLst/>
            <a:gdLst/>
            <a:ahLst/>
            <a:cxnLst/>
            <a:rect l="l" t="t" r="r" b="b"/>
            <a:pathLst>
              <a:path w="184125" h="209550" extrusionOk="0">
                <a:moveTo>
                  <a:pt x="96778" y="0"/>
                </a:moveTo>
                <a:lnTo>
                  <a:pt x="96778" y="93498"/>
                </a:lnTo>
                <a:lnTo>
                  <a:pt x="96778" y="144758"/>
                </a:lnTo>
                <a:lnTo>
                  <a:pt x="96676" y="147218"/>
                </a:lnTo>
                <a:lnTo>
                  <a:pt x="96368" y="149781"/>
                </a:lnTo>
                <a:lnTo>
                  <a:pt x="95856" y="152139"/>
                </a:lnTo>
                <a:lnTo>
                  <a:pt x="95138" y="154497"/>
                </a:lnTo>
                <a:lnTo>
                  <a:pt x="94318" y="156752"/>
                </a:lnTo>
                <a:lnTo>
                  <a:pt x="93293" y="159008"/>
                </a:lnTo>
                <a:lnTo>
                  <a:pt x="92063" y="161058"/>
                </a:lnTo>
                <a:lnTo>
                  <a:pt x="90730" y="163006"/>
                </a:lnTo>
                <a:lnTo>
                  <a:pt x="89294" y="164851"/>
                </a:lnTo>
                <a:lnTo>
                  <a:pt x="87654" y="166594"/>
                </a:lnTo>
                <a:lnTo>
                  <a:pt x="85911" y="168235"/>
                </a:lnTo>
                <a:lnTo>
                  <a:pt x="84066" y="169670"/>
                </a:lnTo>
                <a:lnTo>
                  <a:pt x="82016" y="171105"/>
                </a:lnTo>
                <a:lnTo>
                  <a:pt x="79965" y="172233"/>
                </a:lnTo>
                <a:lnTo>
                  <a:pt x="77710" y="173258"/>
                </a:lnTo>
                <a:lnTo>
                  <a:pt x="75454" y="174078"/>
                </a:lnTo>
                <a:lnTo>
                  <a:pt x="74122" y="174488"/>
                </a:lnTo>
                <a:lnTo>
                  <a:pt x="72789" y="174898"/>
                </a:lnTo>
                <a:lnTo>
                  <a:pt x="71354" y="175206"/>
                </a:lnTo>
                <a:lnTo>
                  <a:pt x="69918" y="175411"/>
                </a:lnTo>
                <a:lnTo>
                  <a:pt x="68483" y="175514"/>
                </a:lnTo>
                <a:lnTo>
                  <a:pt x="66945" y="175616"/>
                </a:lnTo>
                <a:lnTo>
                  <a:pt x="65510" y="175719"/>
                </a:lnTo>
                <a:lnTo>
                  <a:pt x="63972" y="175616"/>
                </a:lnTo>
                <a:lnTo>
                  <a:pt x="62024" y="175514"/>
                </a:lnTo>
                <a:lnTo>
                  <a:pt x="60179" y="175206"/>
                </a:lnTo>
                <a:lnTo>
                  <a:pt x="58334" y="174796"/>
                </a:lnTo>
                <a:lnTo>
                  <a:pt x="56591" y="174283"/>
                </a:lnTo>
                <a:lnTo>
                  <a:pt x="54745" y="173668"/>
                </a:lnTo>
                <a:lnTo>
                  <a:pt x="53105" y="172951"/>
                </a:lnTo>
                <a:lnTo>
                  <a:pt x="51465" y="172233"/>
                </a:lnTo>
                <a:lnTo>
                  <a:pt x="49824" y="171310"/>
                </a:lnTo>
                <a:lnTo>
                  <a:pt x="48184" y="170285"/>
                </a:lnTo>
                <a:lnTo>
                  <a:pt x="46646" y="169055"/>
                </a:lnTo>
                <a:lnTo>
                  <a:pt x="45109" y="167825"/>
                </a:lnTo>
                <a:lnTo>
                  <a:pt x="43673" y="166492"/>
                </a:lnTo>
                <a:lnTo>
                  <a:pt x="42341" y="165057"/>
                </a:lnTo>
                <a:lnTo>
                  <a:pt x="41110" y="163621"/>
                </a:lnTo>
                <a:lnTo>
                  <a:pt x="39983" y="162083"/>
                </a:lnTo>
                <a:lnTo>
                  <a:pt x="38957" y="160341"/>
                </a:lnTo>
                <a:lnTo>
                  <a:pt x="38035" y="158700"/>
                </a:lnTo>
                <a:lnTo>
                  <a:pt x="37215" y="156855"/>
                </a:lnTo>
                <a:lnTo>
                  <a:pt x="36497" y="155112"/>
                </a:lnTo>
                <a:lnTo>
                  <a:pt x="35882" y="153164"/>
                </a:lnTo>
                <a:lnTo>
                  <a:pt x="35369" y="151216"/>
                </a:lnTo>
                <a:lnTo>
                  <a:pt x="34959" y="149269"/>
                </a:lnTo>
                <a:lnTo>
                  <a:pt x="34754" y="147218"/>
                </a:lnTo>
                <a:lnTo>
                  <a:pt x="34652" y="145168"/>
                </a:lnTo>
                <a:lnTo>
                  <a:pt x="34652" y="143527"/>
                </a:lnTo>
                <a:lnTo>
                  <a:pt x="34754" y="141990"/>
                </a:lnTo>
                <a:lnTo>
                  <a:pt x="34959" y="140452"/>
                </a:lnTo>
                <a:lnTo>
                  <a:pt x="35267" y="138812"/>
                </a:lnTo>
                <a:lnTo>
                  <a:pt x="35574" y="137376"/>
                </a:lnTo>
                <a:lnTo>
                  <a:pt x="35984" y="135838"/>
                </a:lnTo>
                <a:lnTo>
                  <a:pt x="36394" y="134403"/>
                </a:lnTo>
                <a:lnTo>
                  <a:pt x="37010" y="132968"/>
                </a:lnTo>
                <a:lnTo>
                  <a:pt x="37625" y="131533"/>
                </a:lnTo>
                <a:lnTo>
                  <a:pt x="38240" y="130200"/>
                </a:lnTo>
                <a:lnTo>
                  <a:pt x="39060" y="128867"/>
                </a:lnTo>
                <a:lnTo>
                  <a:pt x="39778" y="127637"/>
                </a:lnTo>
                <a:lnTo>
                  <a:pt x="40700" y="126407"/>
                </a:lnTo>
                <a:lnTo>
                  <a:pt x="41623" y="125176"/>
                </a:lnTo>
                <a:lnTo>
                  <a:pt x="42546" y="124049"/>
                </a:lnTo>
                <a:lnTo>
                  <a:pt x="43571" y="122921"/>
                </a:lnTo>
                <a:lnTo>
                  <a:pt x="44699" y="121896"/>
                </a:lnTo>
                <a:lnTo>
                  <a:pt x="45826" y="120973"/>
                </a:lnTo>
                <a:lnTo>
                  <a:pt x="46954" y="120050"/>
                </a:lnTo>
                <a:lnTo>
                  <a:pt x="48184" y="119128"/>
                </a:lnTo>
                <a:lnTo>
                  <a:pt x="49517" y="118308"/>
                </a:lnTo>
                <a:lnTo>
                  <a:pt x="50747" y="117590"/>
                </a:lnTo>
                <a:lnTo>
                  <a:pt x="52182" y="116872"/>
                </a:lnTo>
                <a:lnTo>
                  <a:pt x="53515" y="116257"/>
                </a:lnTo>
                <a:lnTo>
                  <a:pt x="54950" y="115642"/>
                </a:lnTo>
                <a:lnTo>
                  <a:pt x="56386" y="115129"/>
                </a:lnTo>
                <a:lnTo>
                  <a:pt x="57924" y="114719"/>
                </a:lnTo>
                <a:lnTo>
                  <a:pt x="59359" y="114412"/>
                </a:lnTo>
                <a:lnTo>
                  <a:pt x="60897" y="114104"/>
                </a:lnTo>
                <a:lnTo>
                  <a:pt x="62537" y="113899"/>
                </a:lnTo>
                <a:lnTo>
                  <a:pt x="64075" y="113797"/>
                </a:lnTo>
                <a:lnTo>
                  <a:pt x="65715" y="113797"/>
                </a:lnTo>
                <a:lnTo>
                  <a:pt x="68278" y="113899"/>
                </a:lnTo>
                <a:lnTo>
                  <a:pt x="70738" y="114104"/>
                </a:lnTo>
                <a:lnTo>
                  <a:pt x="73096" y="114617"/>
                </a:lnTo>
                <a:lnTo>
                  <a:pt x="75454" y="115335"/>
                </a:lnTo>
                <a:lnTo>
                  <a:pt x="75454" y="89705"/>
                </a:lnTo>
                <a:lnTo>
                  <a:pt x="75454" y="80580"/>
                </a:lnTo>
                <a:lnTo>
                  <a:pt x="72994" y="80273"/>
                </a:lnTo>
                <a:lnTo>
                  <a:pt x="70533" y="80068"/>
                </a:lnTo>
                <a:lnTo>
                  <a:pt x="68073" y="79863"/>
                </a:lnTo>
                <a:lnTo>
                  <a:pt x="65612" y="79863"/>
                </a:lnTo>
                <a:lnTo>
                  <a:pt x="62127" y="79965"/>
                </a:lnTo>
                <a:lnTo>
                  <a:pt x="58539" y="80170"/>
                </a:lnTo>
                <a:lnTo>
                  <a:pt x="55155" y="80683"/>
                </a:lnTo>
                <a:lnTo>
                  <a:pt x="51670" y="81298"/>
                </a:lnTo>
                <a:lnTo>
                  <a:pt x="48287" y="82118"/>
                </a:lnTo>
                <a:lnTo>
                  <a:pt x="45006" y="83041"/>
                </a:lnTo>
                <a:lnTo>
                  <a:pt x="41725" y="84271"/>
                </a:lnTo>
                <a:lnTo>
                  <a:pt x="38547" y="85501"/>
                </a:lnTo>
                <a:lnTo>
                  <a:pt x="35472" y="87039"/>
                </a:lnTo>
                <a:lnTo>
                  <a:pt x="32499" y="88679"/>
                </a:lnTo>
                <a:lnTo>
                  <a:pt x="29526" y="90525"/>
                </a:lnTo>
                <a:lnTo>
                  <a:pt x="26655" y="92473"/>
                </a:lnTo>
                <a:lnTo>
                  <a:pt x="23887" y="94626"/>
                </a:lnTo>
                <a:lnTo>
                  <a:pt x="21222" y="96881"/>
                </a:lnTo>
                <a:lnTo>
                  <a:pt x="18761" y="99341"/>
                </a:lnTo>
                <a:lnTo>
                  <a:pt x="16301" y="101904"/>
                </a:lnTo>
                <a:lnTo>
                  <a:pt x="14558" y="103955"/>
                </a:lnTo>
                <a:lnTo>
                  <a:pt x="12917" y="106005"/>
                </a:lnTo>
                <a:lnTo>
                  <a:pt x="11277" y="108261"/>
                </a:lnTo>
                <a:lnTo>
                  <a:pt x="9842" y="110414"/>
                </a:lnTo>
                <a:lnTo>
                  <a:pt x="8509" y="112772"/>
                </a:lnTo>
                <a:lnTo>
                  <a:pt x="7176" y="115027"/>
                </a:lnTo>
                <a:lnTo>
                  <a:pt x="6049" y="117487"/>
                </a:lnTo>
                <a:lnTo>
                  <a:pt x="4921" y="119948"/>
                </a:lnTo>
                <a:lnTo>
                  <a:pt x="3998" y="122408"/>
                </a:lnTo>
                <a:lnTo>
                  <a:pt x="3076" y="124869"/>
                </a:lnTo>
                <a:lnTo>
                  <a:pt x="2358" y="127432"/>
                </a:lnTo>
                <a:lnTo>
                  <a:pt x="1640" y="129995"/>
                </a:lnTo>
                <a:lnTo>
                  <a:pt x="1128" y="132660"/>
                </a:lnTo>
                <a:lnTo>
                  <a:pt x="615" y="135326"/>
                </a:lnTo>
                <a:lnTo>
                  <a:pt x="308" y="137991"/>
                </a:lnTo>
                <a:lnTo>
                  <a:pt x="103" y="140657"/>
                </a:lnTo>
                <a:lnTo>
                  <a:pt x="0" y="144143"/>
                </a:lnTo>
                <a:lnTo>
                  <a:pt x="0" y="147628"/>
                </a:lnTo>
                <a:lnTo>
                  <a:pt x="308" y="151114"/>
                </a:lnTo>
                <a:lnTo>
                  <a:pt x="718" y="154497"/>
                </a:lnTo>
                <a:lnTo>
                  <a:pt x="1333" y="157880"/>
                </a:lnTo>
                <a:lnTo>
                  <a:pt x="2153" y="161263"/>
                </a:lnTo>
                <a:lnTo>
                  <a:pt x="3076" y="164544"/>
                </a:lnTo>
                <a:lnTo>
                  <a:pt x="4203" y="167722"/>
                </a:lnTo>
                <a:lnTo>
                  <a:pt x="5536" y="170900"/>
                </a:lnTo>
                <a:lnTo>
                  <a:pt x="6971" y="173976"/>
                </a:lnTo>
                <a:lnTo>
                  <a:pt x="8612" y="176949"/>
                </a:lnTo>
                <a:lnTo>
                  <a:pt x="10457" y="179819"/>
                </a:lnTo>
                <a:lnTo>
                  <a:pt x="12405" y="182690"/>
                </a:lnTo>
                <a:lnTo>
                  <a:pt x="14455" y="185458"/>
                </a:lnTo>
                <a:lnTo>
                  <a:pt x="16813" y="188021"/>
                </a:lnTo>
                <a:lnTo>
                  <a:pt x="19171" y="190584"/>
                </a:lnTo>
                <a:lnTo>
                  <a:pt x="20709" y="192019"/>
                </a:lnTo>
                <a:lnTo>
                  <a:pt x="22247" y="193352"/>
                </a:lnTo>
                <a:lnTo>
                  <a:pt x="23785" y="194685"/>
                </a:lnTo>
                <a:lnTo>
                  <a:pt x="25425" y="196017"/>
                </a:lnTo>
                <a:lnTo>
                  <a:pt x="27578" y="197555"/>
                </a:lnTo>
                <a:lnTo>
                  <a:pt x="29833" y="199093"/>
                </a:lnTo>
                <a:lnTo>
                  <a:pt x="32089" y="200528"/>
                </a:lnTo>
                <a:lnTo>
                  <a:pt x="34447" y="201861"/>
                </a:lnTo>
                <a:lnTo>
                  <a:pt x="36805" y="203091"/>
                </a:lnTo>
                <a:lnTo>
                  <a:pt x="39265" y="204219"/>
                </a:lnTo>
                <a:lnTo>
                  <a:pt x="41725" y="205142"/>
                </a:lnTo>
                <a:lnTo>
                  <a:pt x="44288" y="206064"/>
                </a:lnTo>
                <a:lnTo>
                  <a:pt x="46851" y="206884"/>
                </a:lnTo>
                <a:lnTo>
                  <a:pt x="49414" y="207602"/>
                </a:lnTo>
                <a:lnTo>
                  <a:pt x="52080" y="208217"/>
                </a:lnTo>
                <a:lnTo>
                  <a:pt x="54745" y="208730"/>
                </a:lnTo>
                <a:lnTo>
                  <a:pt x="57411" y="209140"/>
                </a:lnTo>
                <a:lnTo>
                  <a:pt x="60076" y="209345"/>
                </a:lnTo>
                <a:lnTo>
                  <a:pt x="62844" y="209550"/>
                </a:lnTo>
                <a:lnTo>
                  <a:pt x="68073" y="209550"/>
                </a:lnTo>
                <a:lnTo>
                  <a:pt x="70533" y="209447"/>
                </a:lnTo>
                <a:lnTo>
                  <a:pt x="72994" y="209140"/>
                </a:lnTo>
                <a:lnTo>
                  <a:pt x="75454" y="208832"/>
                </a:lnTo>
                <a:lnTo>
                  <a:pt x="78017" y="208422"/>
                </a:lnTo>
                <a:lnTo>
                  <a:pt x="80580" y="207910"/>
                </a:lnTo>
                <a:lnTo>
                  <a:pt x="83143" y="207295"/>
                </a:lnTo>
                <a:lnTo>
                  <a:pt x="85604" y="206577"/>
                </a:lnTo>
                <a:lnTo>
                  <a:pt x="88064" y="205757"/>
                </a:lnTo>
                <a:lnTo>
                  <a:pt x="90422" y="204834"/>
                </a:lnTo>
                <a:lnTo>
                  <a:pt x="92780" y="203809"/>
                </a:lnTo>
                <a:lnTo>
                  <a:pt x="95138" y="202681"/>
                </a:lnTo>
                <a:lnTo>
                  <a:pt x="97496" y="201451"/>
                </a:lnTo>
                <a:lnTo>
                  <a:pt x="99649" y="200221"/>
                </a:lnTo>
                <a:lnTo>
                  <a:pt x="101904" y="198785"/>
                </a:lnTo>
                <a:lnTo>
                  <a:pt x="104057" y="197350"/>
                </a:lnTo>
                <a:lnTo>
                  <a:pt x="106108" y="195812"/>
                </a:lnTo>
                <a:lnTo>
                  <a:pt x="108158" y="194172"/>
                </a:lnTo>
                <a:lnTo>
                  <a:pt x="110106" y="192429"/>
                </a:lnTo>
                <a:lnTo>
                  <a:pt x="112054" y="190584"/>
                </a:lnTo>
                <a:lnTo>
                  <a:pt x="114309" y="188226"/>
                </a:lnTo>
                <a:lnTo>
                  <a:pt x="116360" y="185868"/>
                </a:lnTo>
                <a:lnTo>
                  <a:pt x="118410" y="183305"/>
                </a:lnTo>
                <a:lnTo>
                  <a:pt x="120255" y="180742"/>
                </a:lnTo>
                <a:lnTo>
                  <a:pt x="121896" y="178076"/>
                </a:lnTo>
                <a:lnTo>
                  <a:pt x="123536" y="175308"/>
                </a:lnTo>
                <a:lnTo>
                  <a:pt x="124971" y="172540"/>
                </a:lnTo>
                <a:lnTo>
                  <a:pt x="126201" y="169670"/>
                </a:lnTo>
                <a:lnTo>
                  <a:pt x="127432" y="166799"/>
                </a:lnTo>
                <a:lnTo>
                  <a:pt x="128354" y="163724"/>
                </a:lnTo>
                <a:lnTo>
                  <a:pt x="129277" y="160751"/>
                </a:lnTo>
                <a:lnTo>
                  <a:pt x="129995" y="157675"/>
                </a:lnTo>
                <a:lnTo>
                  <a:pt x="130507" y="154497"/>
                </a:lnTo>
                <a:lnTo>
                  <a:pt x="130917" y="151421"/>
                </a:lnTo>
                <a:lnTo>
                  <a:pt x="131122" y="148243"/>
                </a:lnTo>
                <a:lnTo>
                  <a:pt x="131225" y="144963"/>
                </a:lnTo>
                <a:lnTo>
                  <a:pt x="131122" y="68483"/>
                </a:lnTo>
                <a:lnTo>
                  <a:pt x="133275" y="70123"/>
                </a:lnTo>
                <a:lnTo>
                  <a:pt x="135633" y="71764"/>
                </a:lnTo>
                <a:lnTo>
                  <a:pt x="137889" y="73301"/>
                </a:lnTo>
                <a:lnTo>
                  <a:pt x="140349" y="74737"/>
                </a:lnTo>
                <a:lnTo>
                  <a:pt x="142707" y="76070"/>
                </a:lnTo>
                <a:lnTo>
                  <a:pt x="145168" y="77300"/>
                </a:lnTo>
                <a:lnTo>
                  <a:pt x="147731" y="78530"/>
                </a:lnTo>
                <a:lnTo>
                  <a:pt x="150294" y="79658"/>
                </a:lnTo>
                <a:lnTo>
                  <a:pt x="154394" y="81298"/>
                </a:lnTo>
                <a:lnTo>
                  <a:pt x="158495" y="82631"/>
                </a:lnTo>
                <a:lnTo>
                  <a:pt x="162596" y="83861"/>
                </a:lnTo>
                <a:lnTo>
                  <a:pt x="166902" y="84784"/>
                </a:lnTo>
                <a:lnTo>
                  <a:pt x="171105" y="85501"/>
                </a:lnTo>
                <a:lnTo>
                  <a:pt x="175411" y="86116"/>
                </a:lnTo>
                <a:lnTo>
                  <a:pt x="179819" y="86424"/>
                </a:lnTo>
                <a:lnTo>
                  <a:pt x="184125" y="86527"/>
                </a:lnTo>
                <a:lnTo>
                  <a:pt x="184125" y="61614"/>
                </a:lnTo>
                <a:lnTo>
                  <a:pt x="184125" y="52388"/>
                </a:lnTo>
                <a:lnTo>
                  <a:pt x="184022" y="52490"/>
                </a:lnTo>
                <a:lnTo>
                  <a:pt x="181767" y="52388"/>
                </a:lnTo>
                <a:lnTo>
                  <a:pt x="179614" y="52285"/>
                </a:lnTo>
                <a:lnTo>
                  <a:pt x="177461" y="52080"/>
                </a:lnTo>
                <a:lnTo>
                  <a:pt x="175308" y="51670"/>
                </a:lnTo>
                <a:lnTo>
                  <a:pt x="173155" y="51362"/>
                </a:lnTo>
                <a:lnTo>
                  <a:pt x="171003" y="50850"/>
                </a:lnTo>
                <a:lnTo>
                  <a:pt x="168952" y="50235"/>
                </a:lnTo>
                <a:lnTo>
                  <a:pt x="166902" y="49619"/>
                </a:lnTo>
                <a:lnTo>
                  <a:pt x="164954" y="48902"/>
                </a:lnTo>
                <a:lnTo>
                  <a:pt x="163006" y="48082"/>
                </a:lnTo>
                <a:lnTo>
                  <a:pt x="161058" y="47262"/>
                </a:lnTo>
                <a:lnTo>
                  <a:pt x="159213" y="46236"/>
                </a:lnTo>
                <a:lnTo>
                  <a:pt x="157367" y="45211"/>
                </a:lnTo>
                <a:lnTo>
                  <a:pt x="155522" y="44186"/>
                </a:lnTo>
                <a:lnTo>
                  <a:pt x="153779" y="42956"/>
                </a:lnTo>
                <a:lnTo>
                  <a:pt x="152139" y="41828"/>
                </a:lnTo>
                <a:lnTo>
                  <a:pt x="150294" y="40290"/>
                </a:lnTo>
                <a:lnTo>
                  <a:pt x="148448" y="38752"/>
                </a:lnTo>
                <a:lnTo>
                  <a:pt x="146705" y="37112"/>
                </a:lnTo>
                <a:lnTo>
                  <a:pt x="145065" y="35369"/>
                </a:lnTo>
                <a:lnTo>
                  <a:pt x="143527" y="33626"/>
                </a:lnTo>
                <a:lnTo>
                  <a:pt x="141989" y="31679"/>
                </a:lnTo>
                <a:lnTo>
                  <a:pt x="140554" y="29833"/>
                </a:lnTo>
                <a:lnTo>
                  <a:pt x="139221" y="27783"/>
                </a:lnTo>
                <a:lnTo>
                  <a:pt x="137991" y="25732"/>
                </a:lnTo>
                <a:lnTo>
                  <a:pt x="136864" y="23682"/>
                </a:lnTo>
                <a:lnTo>
                  <a:pt x="135838" y="21427"/>
                </a:lnTo>
                <a:lnTo>
                  <a:pt x="134813" y="19274"/>
                </a:lnTo>
                <a:lnTo>
                  <a:pt x="133993" y="17018"/>
                </a:lnTo>
                <a:lnTo>
                  <a:pt x="133275" y="14660"/>
                </a:lnTo>
                <a:lnTo>
                  <a:pt x="132558" y="12302"/>
                </a:lnTo>
                <a:lnTo>
                  <a:pt x="132045" y="9842"/>
                </a:lnTo>
                <a:lnTo>
                  <a:pt x="131635" y="7484"/>
                </a:lnTo>
                <a:lnTo>
                  <a:pt x="131327" y="5023"/>
                </a:lnTo>
                <a:lnTo>
                  <a:pt x="131122" y="2460"/>
                </a:lnTo>
                <a:lnTo>
                  <a:pt x="131020" y="0"/>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4" name="Google Shape;514;p46"/>
          <p:cNvSpPr/>
          <p:nvPr/>
        </p:nvSpPr>
        <p:spPr>
          <a:xfrm>
            <a:off x="2028121" y="3057903"/>
            <a:ext cx="234870" cy="195739"/>
          </a:xfrm>
          <a:custGeom>
            <a:avLst/>
            <a:gdLst/>
            <a:ahLst/>
            <a:cxnLst/>
            <a:rect l="l" t="t" r="r" b="b"/>
            <a:pathLst>
              <a:path w="13277" h="10975" extrusionOk="0">
                <a:moveTo>
                  <a:pt x="4037" y="8573"/>
                </a:moveTo>
                <a:cubicBezTo>
                  <a:pt x="2602" y="8540"/>
                  <a:pt x="1735" y="7506"/>
                  <a:pt x="1502" y="6672"/>
                </a:cubicBezTo>
                <a:cubicBezTo>
                  <a:pt x="1902" y="6772"/>
                  <a:pt x="2269" y="6739"/>
                  <a:pt x="2669" y="6639"/>
                </a:cubicBezTo>
                <a:cubicBezTo>
                  <a:pt x="2669" y="6639"/>
                  <a:pt x="2669" y="6639"/>
                  <a:pt x="2702" y="6639"/>
                </a:cubicBezTo>
                <a:cubicBezTo>
                  <a:pt x="1935" y="6472"/>
                  <a:pt x="1335" y="6038"/>
                  <a:pt x="934" y="5371"/>
                </a:cubicBezTo>
                <a:cubicBezTo>
                  <a:pt x="668" y="4938"/>
                  <a:pt x="534" y="4471"/>
                  <a:pt x="534" y="3937"/>
                </a:cubicBezTo>
                <a:cubicBezTo>
                  <a:pt x="901" y="4137"/>
                  <a:pt x="1301" y="4270"/>
                  <a:pt x="1735" y="4270"/>
                </a:cubicBezTo>
                <a:cubicBezTo>
                  <a:pt x="1168" y="3837"/>
                  <a:pt x="768" y="3303"/>
                  <a:pt x="634" y="2603"/>
                </a:cubicBezTo>
                <a:cubicBezTo>
                  <a:pt x="467" y="1902"/>
                  <a:pt x="568" y="1268"/>
                  <a:pt x="901" y="634"/>
                </a:cubicBezTo>
                <a:cubicBezTo>
                  <a:pt x="2402" y="2369"/>
                  <a:pt x="4270" y="3336"/>
                  <a:pt x="6538" y="3470"/>
                </a:cubicBezTo>
                <a:cubicBezTo>
                  <a:pt x="6538" y="3370"/>
                  <a:pt x="6505" y="3270"/>
                  <a:pt x="6505" y="3170"/>
                </a:cubicBezTo>
                <a:cubicBezTo>
                  <a:pt x="6405" y="2536"/>
                  <a:pt x="6538" y="1935"/>
                  <a:pt x="6905" y="1402"/>
                </a:cubicBezTo>
                <a:cubicBezTo>
                  <a:pt x="7339" y="735"/>
                  <a:pt x="7939" y="301"/>
                  <a:pt x="8740" y="167"/>
                </a:cubicBezTo>
                <a:cubicBezTo>
                  <a:pt x="9674" y="1"/>
                  <a:pt x="10475" y="268"/>
                  <a:pt x="11142" y="935"/>
                </a:cubicBezTo>
                <a:cubicBezTo>
                  <a:pt x="11175" y="968"/>
                  <a:pt x="11208" y="968"/>
                  <a:pt x="11275" y="968"/>
                </a:cubicBezTo>
                <a:cubicBezTo>
                  <a:pt x="11842" y="835"/>
                  <a:pt x="12376" y="634"/>
                  <a:pt x="12876" y="368"/>
                </a:cubicBezTo>
                <a:cubicBezTo>
                  <a:pt x="12876" y="334"/>
                  <a:pt x="12910" y="334"/>
                  <a:pt x="12910" y="334"/>
                </a:cubicBezTo>
                <a:lnTo>
                  <a:pt x="12910" y="334"/>
                </a:lnTo>
                <a:cubicBezTo>
                  <a:pt x="12710" y="968"/>
                  <a:pt x="12309" y="1468"/>
                  <a:pt x="11742" y="1835"/>
                </a:cubicBezTo>
                <a:cubicBezTo>
                  <a:pt x="12276" y="1769"/>
                  <a:pt x="12776" y="1635"/>
                  <a:pt x="13277" y="1402"/>
                </a:cubicBezTo>
                <a:lnTo>
                  <a:pt x="13277" y="1435"/>
                </a:lnTo>
                <a:cubicBezTo>
                  <a:pt x="13177" y="1568"/>
                  <a:pt x="13076" y="1702"/>
                  <a:pt x="12976" y="1835"/>
                </a:cubicBezTo>
                <a:cubicBezTo>
                  <a:pt x="12676" y="2202"/>
                  <a:pt x="12343" y="2502"/>
                  <a:pt x="11976" y="2769"/>
                </a:cubicBezTo>
                <a:cubicBezTo>
                  <a:pt x="11942" y="2803"/>
                  <a:pt x="11942" y="2836"/>
                  <a:pt x="11942" y="2869"/>
                </a:cubicBezTo>
                <a:cubicBezTo>
                  <a:pt x="11942" y="3270"/>
                  <a:pt x="11942" y="3670"/>
                  <a:pt x="11876" y="4070"/>
                </a:cubicBezTo>
                <a:cubicBezTo>
                  <a:pt x="11776" y="4938"/>
                  <a:pt x="11542" y="5738"/>
                  <a:pt x="11175" y="6505"/>
                </a:cubicBezTo>
                <a:cubicBezTo>
                  <a:pt x="10808" y="7306"/>
                  <a:pt x="10308" y="8040"/>
                  <a:pt x="9707" y="8674"/>
                </a:cubicBezTo>
                <a:cubicBezTo>
                  <a:pt x="8673" y="9741"/>
                  <a:pt x="7406" y="10441"/>
                  <a:pt x="5971" y="10742"/>
                </a:cubicBezTo>
                <a:cubicBezTo>
                  <a:pt x="5438" y="10875"/>
                  <a:pt x="4937" y="10908"/>
                  <a:pt x="4437" y="10942"/>
                </a:cubicBezTo>
                <a:cubicBezTo>
                  <a:pt x="2869" y="10975"/>
                  <a:pt x="1401" y="10575"/>
                  <a:pt x="67" y="9774"/>
                </a:cubicBezTo>
                <a:cubicBezTo>
                  <a:pt x="34" y="9741"/>
                  <a:pt x="34" y="9741"/>
                  <a:pt x="0" y="9708"/>
                </a:cubicBezTo>
                <a:cubicBezTo>
                  <a:pt x="968" y="9808"/>
                  <a:pt x="1868" y="9708"/>
                  <a:pt x="2736" y="9341"/>
                </a:cubicBezTo>
                <a:cubicBezTo>
                  <a:pt x="3203" y="9141"/>
                  <a:pt x="3636" y="8907"/>
                  <a:pt x="4037" y="8573"/>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5" name="Google Shape;515;p46"/>
          <p:cNvSpPr/>
          <p:nvPr/>
        </p:nvSpPr>
        <p:spPr>
          <a:xfrm>
            <a:off x="1115558" y="3034255"/>
            <a:ext cx="129596" cy="243034"/>
          </a:xfrm>
          <a:custGeom>
            <a:avLst/>
            <a:gdLst/>
            <a:ahLst/>
            <a:cxnLst/>
            <a:rect l="l" t="t" r="r" b="b"/>
            <a:pathLst>
              <a:path w="7106" h="13644" extrusionOk="0">
                <a:moveTo>
                  <a:pt x="5671" y="2336"/>
                </a:moveTo>
                <a:cubicBezTo>
                  <a:pt x="6071" y="2302"/>
                  <a:pt x="6505" y="2336"/>
                  <a:pt x="6939" y="2336"/>
                </a:cubicBezTo>
                <a:lnTo>
                  <a:pt x="7105" y="2336"/>
                </a:lnTo>
                <a:lnTo>
                  <a:pt x="7105" y="134"/>
                </a:lnTo>
                <a:cubicBezTo>
                  <a:pt x="6872" y="101"/>
                  <a:pt x="6638" y="67"/>
                  <a:pt x="6405" y="67"/>
                </a:cubicBezTo>
                <a:cubicBezTo>
                  <a:pt x="5971" y="34"/>
                  <a:pt x="5538" y="1"/>
                  <a:pt x="5104" y="34"/>
                </a:cubicBezTo>
                <a:cubicBezTo>
                  <a:pt x="4437" y="34"/>
                  <a:pt x="3803" y="201"/>
                  <a:pt x="3269" y="601"/>
                </a:cubicBezTo>
                <a:cubicBezTo>
                  <a:pt x="2635" y="1035"/>
                  <a:pt x="2302" y="1668"/>
                  <a:pt x="2168" y="2436"/>
                </a:cubicBezTo>
                <a:cubicBezTo>
                  <a:pt x="2102" y="2736"/>
                  <a:pt x="2102" y="3069"/>
                  <a:pt x="2102" y="3370"/>
                </a:cubicBezTo>
                <a:cubicBezTo>
                  <a:pt x="2068" y="3870"/>
                  <a:pt x="2068" y="4370"/>
                  <a:pt x="2102" y="4837"/>
                </a:cubicBezTo>
                <a:lnTo>
                  <a:pt x="2102" y="5038"/>
                </a:lnTo>
                <a:lnTo>
                  <a:pt x="0" y="5038"/>
                </a:lnTo>
                <a:lnTo>
                  <a:pt x="0" y="7473"/>
                </a:lnTo>
                <a:lnTo>
                  <a:pt x="2068" y="7473"/>
                </a:lnTo>
                <a:lnTo>
                  <a:pt x="2068" y="13644"/>
                </a:lnTo>
                <a:lnTo>
                  <a:pt x="4637" y="13644"/>
                </a:lnTo>
                <a:lnTo>
                  <a:pt x="4637" y="7506"/>
                </a:lnTo>
                <a:lnTo>
                  <a:pt x="6705" y="7506"/>
                </a:lnTo>
                <a:cubicBezTo>
                  <a:pt x="6805" y="6672"/>
                  <a:pt x="6905" y="5871"/>
                  <a:pt x="7039" y="5038"/>
                </a:cubicBezTo>
                <a:lnTo>
                  <a:pt x="6572" y="5038"/>
                </a:lnTo>
                <a:cubicBezTo>
                  <a:pt x="5971" y="5038"/>
                  <a:pt x="4604" y="5038"/>
                  <a:pt x="4604" y="5038"/>
                </a:cubicBezTo>
                <a:cubicBezTo>
                  <a:pt x="4604" y="5038"/>
                  <a:pt x="4604" y="3803"/>
                  <a:pt x="4637" y="3303"/>
                </a:cubicBezTo>
                <a:cubicBezTo>
                  <a:pt x="4637" y="2569"/>
                  <a:pt x="5071" y="2336"/>
                  <a:pt x="5671" y="2336"/>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516" name="Google Shape;516;p46"/>
          <p:cNvGrpSpPr/>
          <p:nvPr/>
        </p:nvGrpSpPr>
        <p:grpSpPr>
          <a:xfrm>
            <a:off x="3005365" y="3046724"/>
            <a:ext cx="210781" cy="218097"/>
            <a:chOff x="5771908" y="9306389"/>
            <a:chExt cx="601200" cy="631800"/>
          </a:xfrm>
        </p:grpSpPr>
        <p:sp>
          <p:nvSpPr>
            <p:cNvPr id="517" name="Google Shape;517;p46"/>
            <p:cNvSpPr/>
            <p:nvPr/>
          </p:nvSpPr>
          <p:spPr>
            <a:xfrm>
              <a:off x="5771908" y="9306389"/>
              <a:ext cx="601200" cy="6318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8" name="Google Shape;518;p46"/>
            <p:cNvSpPr/>
            <p:nvPr/>
          </p:nvSpPr>
          <p:spPr>
            <a:xfrm>
              <a:off x="5933458" y="9483239"/>
              <a:ext cx="278100" cy="278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9" name="Google Shape;519;p46"/>
            <p:cNvSpPr/>
            <p:nvPr/>
          </p:nvSpPr>
          <p:spPr>
            <a:xfrm>
              <a:off x="6229725" y="9375300"/>
              <a:ext cx="93900" cy="93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8" name="Google Shape;856;p48">
            <a:extLst>
              <a:ext uri="{FF2B5EF4-FFF2-40B4-BE49-F238E27FC236}">
                <a16:creationId xmlns:a16="http://schemas.microsoft.com/office/drawing/2014/main" id="{31D71201-76C4-B6A0-B859-48D29E2B96C5}"/>
              </a:ext>
            </a:extLst>
          </p:cNvPr>
          <p:cNvGrpSpPr/>
          <p:nvPr/>
        </p:nvGrpSpPr>
        <p:grpSpPr>
          <a:xfrm>
            <a:off x="5494870" y="441406"/>
            <a:ext cx="3995095" cy="3995169"/>
            <a:chOff x="1434325" y="3456575"/>
            <a:chExt cx="1785625" cy="1786400"/>
          </a:xfrm>
        </p:grpSpPr>
        <p:sp>
          <p:nvSpPr>
            <p:cNvPr id="9" name="Google Shape;857;p48">
              <a:extLst>
                <a:ext uri="{FF2B5EF4-FFF2-40B4-BE49-F238E27FC236}">
                  <a16:creationId xmlns:a16="http://schemas.microsoft.com/office/drawing/2014/main" id="{0E2C62C1-B41F-9629-2043-C2BFB6224A27}"/>
                </a:ext>
              </a:extLst>
            </p:cNvPr>
            <p:cNvSpPr/>
            <p:nvPr/>
          </p:nvSpPr>
          <p:spPr>
            <a:xfrm>
              <a:off x="2609925" y="3797300"/>
              <a:ext cx="464100" cy="500200"/>
            </a:xfrm>
            <a:custGeom>
              <a:avLst/>
              <a:gdLst/>
              <a:ahLst/>
              <a:cxnLst/>
              <a:rect l="l" t="t" r="r" b="b"/>
              <a:pathLst>
                <a:path w="18564" h="20008" extrusionOk="0">
                  <a:moveTo>
                    <a:pt x="16759" y="1"/>
                  </a:moveTo>
                  <a:lnTo>
                    <a:pt x="1" y="16789"/>
                  </a:lnTo>
                  <a:lnTo>
                    <a:pt x="332" y="17571"/>
                  </a:lnTo>
                  <a:lnTo>
                    <a:pt x="602" y="18353"/>
                  </a:lnTo>
                  <a:lnTo>
                    <a:pt x="843" y="19196"/>
                  </a:lnTo>
                  <a:lnTo>
                    <a:pt x="993" y="20008"/>
                  </a:lnTo>
                  <a:lnTo>
                    <a:pt x="18564" y="2468"/>
                  </a:lnTo>
                  <a:lnTo>
                    <a:pt x="18143" y="1836"/>
                  </a:lnTo>
                  <a:lnTo>
                    <a:pt x="17691" y="1204"/>
                  </a:lnTo>
                  <a:lnTo>
                    <a:pt x="167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8;p48">
              <a:extLst>
                <a:ext uri="{FF2B5EF4-FFF2-40B4-BE49-F238E27FC236}">
                  <a16:creationId xmlns:a16="http://schemas.microsoft.com/office/drawing/2014/main" id="{6A12A26B-C745-B6C3-54DB-C03CCFB2C910}"/>
                </a:ext>
              </a:extLst>
            </p:cNvPr>
            <p:cNvSpPr/>
            <p:nvPr/>
          </p:nvSpPr>
          <p:spPr>
            <a:xfrm>
              <a:off x="1774275" y="4632200"/>
              <a:ext cx="500975" cy="464100"/>
            </a:xfrm>
            <a:custGeom>
              <a:avLst/>
              <a:gdLst/>
              <a:ahLst/>
              <a:cxnLst/>
              <a:rect l="l" t="t" r="r" b="b"/>
              <a:pathLst>
                <a:path w="20039" h="18564" extrusionOk="0">
                  <a:moveTo>
                    <a:pt x="16789" y="0"/>
                  </a:moveTo>
                  <a:lnTo>
                    <a:pt x="1" y="16788"/>
                  </a:lnTo>
                  <a:lnTo>
                    <a:pt x="1234" y="17721"/>
                  </a:lnTo>
                  <a:lnTo>
                    <a:pt x="1836" y="18142"/>
                  </a:lnTo>
                  <a:lnTo>
                    <a:pt x="2468" y="18563"/>
                  </a:lnTo>
                  <a:lnTo>
                    <a:pt x="20038" y="1023"/>
                  </a:lnTo>
                  <a:lnTo>
                    <a:pt x="19196" y="843"/>
                  </a:lnTo>
                  <a:lnTo>
                    <a:pt x="18384" y="632"/>
                  </a:lnTo>
                  <a:lnTo>
                    <a:pt x="17571" y="331"/>
                  </a:lnTo>
                  <a:lnTo>
                    <a:pt x="167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9;p48">
              <a:extLst>
                <a:ext uri="{FF2B5EF4-FFF2-40B4-BE49-F238E27FC236}">
                  <a16:creationId xmlns:a16="http://schemas.microsoft.com/office/drawing/2014/main" id="{2BB78BB3-7C90-13E4-01EF-15F1F1E99D01}"/>
                </a:ext>
              </a:extLst>
            </p:cNvPr>
            <p:cNvSpPr/>
            <p:nvPr/>
          </p:nvSpPr>
          <p:spPr>
            <a:xfrm>
              <a:off x="1896125" y="3919150"/>
              <a:ext cx="1248600" cy="1248600"/>
            </a:xfrm>
            <a:custGeom>
              <a:avLst/>
              <a:gdLst/>
              <a:ahLst/>
              <a:cxnLst/>
              <a:rect l="l" t="t" r="r" b="b"/>
              <a:pathLst>
                <a:path w="49944" h="49944" extrusionOk="0">
                  <a:moveTo>
                    <a:pt x="48560" y="1"/>
                  </a:moveTo>
                  <a:lnTo>
                    <a:pt x="29606" y="18925"/>
                  </a:lnTo>
                  <a:lnTo>
                    <a:pt x="29545" y="19436"/>
                  </a:lnTo>
                  <a:lnTo>
                    <a:pt x="29425" y="19918"/>
                  </a:lnTo>
                  <a:lnTo>
                    <a:pt x="29335" y="20399"/>
                  </a:lnTo>
                  <a:lnTo>
                    <a:pt x="29184" y="20880"/>
                  </a:lnTo>
                  <a:lnTo>
                    <a:pt x="29034" y="21332"/>
                  </a:lnTo>
                  <a:lnTo>
                    <a:pt x="28853" y="21813"/>
                  </a:lnTo>
                  <a:lnTo>
                    <a:pt x="28673" y="22264"/>
                  </a:lnTo>
                  <a:lnTo>
                    <a:pt x="28462" y="22716"/>
                  </a:lnTo>
                  <a:lnTo>
                    <a:pt x="28222" y="23167"/>
                  </a:lnTo>
                  <a:lnTo>
                    <a:pt x="27981" y="23618"/>
                  </a:lnTo>
                  <a:lnTo>
                    <a:pt x="27710" y="24039"/>
                  </a:lnTo>
                  <a:lnTo>
                    <a:pt x="27439" y="24461"/>
                  </a:lnTo>
                  <a:lnTo>
                    <a:pt x="27108" y="24882"/>
                  </a:lnTo>
                  <a:lnTo>
                    <a:pt x="26778" y="25303"/>
                  </a:lnTo>
                  <a:lnTo>
                    <a:pt x="26447" y="25694"/>
                  </a:lnTo>
                  <a:lnTo>
                    <a:pt x="26086" y="26055"/>
                  </a:lnTo>
                  <a:lnTo>
                    <a:pt x="25694" y="26416"/>
                  </a:lnTo>
                  <a:lnTo>
                    <a:pt x="25303" y="26777"/>
                  </a:lnTo>
                  <a:lnTo>
                    <a:pt x="24912" y="27108"/>
                  </a:lnTo>
                  <a:lnTo>
                    <a:pt x="24491" y="27409"/>
                  </a:lnTo>
                  <a:lnTo>
                    <a:pt x="24070" y="27710"/>
                  </a:lnTo>
                  <a:lnTo>
                    <a:pt x="23618" y="27981"/>
                  </a:lnTo>
                  <a:lnTo>
                    <a:pt x="23197" y="28221"/>
                  </a:lnTo>
                  <a:lnTo>
                    <a:pt x="22746" y="28462"/>
                  </a:lnTo>
                  <a:lnTo>
                    <a:pt x="22295" y="28673"/>
                  </a:lnTo>
                  <a:lnTo>
                    <a:pt x="21813" y="28853"/>
                  </a:lnTo>
                  <a:lnTo>
                    <a:pt x="21362" y="29034"/>
                  </a:lnTo>
                  <a:lnTo>
                    <a:pt x="20881" y="29184"/>
                  </a:lnTo>
                  <a:lnTo>
                    <a:pt x="20399" y="29305"/>
                  </a:lnTo>
                  <a:lnTo>
                    <a:pt x="19918" y="29425"/>
                  </a:lnTo>
                  <a:lnTo>
                    <a:pt x="19437" y="29515"/>
                  </a:lnTo>
                  <a:lnTo>
                    <a:pt x="18955" y="29605"/>
                  </a:lnTo>
                  <a:lnTo>
                    <a:pt x="1" y="48530"/>
                  </a:lnTo>
                  <a:lnTo>
                    <a:pt x="1415" y="49282"/>
                  </a:lnTo>
                  <a:lnTo>
                    <a:pt x="2859" y="49944"/>
                  </a:lnTo>
                  <a:lnTo>
                    <a:pt x="49944" y="2829"/>
                  </a:lnTo>
                  <a:lnTo>
                    <a:pt x="49282" y="1415"/>
                  </a:lnTo>
                  <a:lnTo>
                    <a:pt x="485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0;p48">
              <a:extLst>
                <a:ext uri="{FF2B5EF4-FFF2-40B4-BE49-F238E27FC236}">
                  <a16:creationId xmlns:a16="http://schemas.microsoft.com/office/drawing/2014/main" id="{A45A8844-CE04-5645-3493-693BE7122BB8}"/>
                </a:ext>
              </a:extLst>
            </p:cNvPr>
            <p:cNvSpPr/>
            <p:nvPr/>
          </p:nvSpPr>
          <p:spPr>
            <a:xfrm>
              <a:off x="2396325" y="4418575"/>
              <a:ext cx="821375" cy="822125"/>
            </a:xfrm>
            <a:custGeom>
              <a:avLst/>
              <a:gdLst/>
              <a:ahLst/>
              <a:cxnLst/>
              <a:rect l="l" t="t" r="r" b="b"/>
              <a:pathLst>
                <a:path w="32855" h="32885" extrusionOk="0">
                  <a:moveTo>
                    <a:pt x="32854" y="1"/>
                  </a:moveTo>
                  <a:lnTo>
                    <a:pt x="0" y="32885"/>
                  </a:lnTo>
                  <a:lnTo>
                    <a:pt x="1264" y="32765"/>
                  </a:lnTo>
                  <a:lnTo>
                    <a:pt x="2497" y="32584"/>
                  </a:lnTo>
                  <a:lnTo>
                    <a:pt x="3761" y="32373"/>
                  </a:lnTo>
                  <a:lnTo>
                    <a:pt x="4994" y="32133"/>
                  </a:lnTo>
                  <a:lnTo>
                    <a:pt x="32102" y="4995"/>
                  </a:lnTo>
                  <a:lnTo>
                    <a:pt x="32373" y="3762"/>
                  </a:lnTo>
                  <a:lnTo>
                    <a:pt x="32583" y="2528"/>
                  </a:lnTo>
                  <a:lnTo>
                    <a:pt x="32734" y="1264"/>
                  </a:lnTo>
                  <a:lnTo>
                    <a:pt x="328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61;p48">
              <a:extLst>
                <a:ext uri="{FF2B5EF4-FFF2-40B4-BE49-F238E27FC236}">
                  <a16:creationId xmlns:a16="http://schemas.microsoft.com/office/drawing/2014/main" id="{1F297EAB-2249-B6E0-59E2-A2FC5CC3525E}"/>
                </a:ext>
              </a:extLst>
            </p:cNvPr>
            <p:cNvSpPr/>
            <p:nvPr/>
          </p:nvSpPr>
          <p:spPr>
            <a:xfrm>
              <a:off x="2519675" y="3692000"/>
              <a:ext cx="464850" cy="464850"/>
            </a:xfrm>
            <a:custGeom>
              <a:avLst/>
              <a:gdLst/>
              <a:ahLst/>
              <a:cxnLst/>
              <a:rect l="l" t="t" r="r" b="b"/>
              <a:pathLst>
                <a:path w="18594" h="18594" extrusionOk="0">
                  <a:moveTo>
                    <a:pt x="16487" y="1"/>
                  </a:moveTo>
                  <a:lnTo>
                    <a:pt x="0" y="16488"/>
                  </a:lnTo>
                  <a:lnTo>
                    <a:pt x="572" y="16969"/>
                  </a:lnTo>
                  <a:lnTo>
                    <a:pt x="1144" y="17481"/>
                  </a:lnTo>
                  <a:lnTo>
                    <a:pt x="1655" y="18022"/>
                  </a:lnTo>
                  <a:lnTo>
                    <a:pt x="2136" y="18594"/>
                  </a:lnTo>
                  <a:lnTo>
                    <a:pt x="18593" y="2137"/>
                  </a:lnTo>
                  <a:lnTo>
                    <a:pt x="18082" y="1565"/>
                  </a:lnTo>
                  <a:lnTo>
                    <a:pt x="17571" y="1024"/>
                  </a:lnTo>
                  <a:lnTo>
                    <a:pt x="17029" y="512"/>
                  </a:lnTo>
                  <a:lnTo>
                    <a:pt x="164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2;p48">
              <a:extLst>
                <a:ext uri="{FF2B5EF4-FFF2-40B4-BE49-F238E27FC236}">
                  <a16:creationId xmlns:a16="http://schemas.microsoft.com/office/drawing/2014/main" id="{62E9C127-21D8-2CD4-7C2C-2477155258E6}"/>
                </a:ext>
              </a:extLst>
            </p:cNvPr>
            <p:cNvSpPr/>
            <p:nvPr/>
          </p:nvSpPr>
          <p:spPr>
            <a:xfrm>
              <a:off x="1669725" y="4542700"/>
              <a:ext cx="464875" cy="464850"/>
            </a:xfrm>
            <a:custGeom>
              <a:avLst/>
              <a:gdLst/>
              <a:ahLst/>
              <a:cxnLst/>
              <a:rect l="l" t="t" r="r" b="b"/>
              <a:pathLst>
                <a:path w="18595" h="18594" extrusionOk="0">
                  <a:moveTo>
                    <a:pt x="16458" y="0"/>
                  </a:moveTo>
                  <a:lnTo>
                    <a:pt x="1" y="16457"/>
                  </a:lnTo>
                  <a:lnTo>
                    <a:pt x="512" y="17029"/>
                  </a:lnTo>
                  <a:lnTo>
                    <a:pt x="1024" y="17570"/>
                  </a:lnTo>
                  <a:lnTo>
                    <a:pt x="1565" y="18082"/>
                  </a:lnTo>
                  <a:lnTo>
                    <a:pt x="2107" y="18593"/>
                  </a:lnTo>
                  <a:lnTo>
                    <a:pt x="18594" y="2106"/>
                  </a:lnTo>
                  <a:lnTo>
                    <a:pt x="18023" y="1625"/>
                  </a:lnTo>
                  <a:lnTo>
                    <a:pt x="17451" y="1113"/>
                  </a:lnTo>
                  <a:lnTo>
                    <a:pt x="16939" y="572"/>
                  </a:lnTo>
                  <a:lnTo>
                    <a:pt x="164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3;p48">
              <a:extLst>
                <a:ext uri="{FF2B5EF4-FFF2-40B4-BE49-F238E27FC236}">
                  <a16:creationId xmlns:a16="http://schemas.microsoft.com/office/drawing/2014/main" id="{12976A2C-E070-131F-BAAC-2668B3FF7D60}"/>
                </a:ext>
              </a:extLst>
            </p:cNvPr>
            <p:cNvSpPr/>
            <p:nvPr/>
          </p:nvSpPr>
          <p:spPr>
            <a:xfrm>
              <a:off x="1497500" y="3520500"/>
              <a:ext cx="496450" cy="496450"/>
            </a:xfrm>
            <a:custGeom>
              <a:avLst/>
              <a:gdLst/>
              <a:ahLst/>
              <a:cxnLst/>
              <a:rect l="l" t="t" r="r" b="b"/>
              <a:pathLst>
                <a:path w="19858" h="19858" extrusionOk="0">
                  <a:moveTo>
                    <a:pt x="19857" y="1"/>
                  </a:moveTo>
                  <a:lnTo>
                    <a:pt x="19045" y="332"/>
                  </a:lnTo>
                  <a:lnTo>
                    <a:pt x="18232" y="693"/>
                  </a:lnTo>
                  <a:lnTo>
                    <a:pt x="17450" y="1084"/>
                  </a:lnTo>
                  <a:lnTo>
                    <a:pt x="16668" y="1475"/>
                  </a:lnTo>
                  <a:lnTo>
                    <a:pt x="15886" y="1896"/>
                  </a:lnTo>
                  <a:lnTo>
                    <a:pt x="15103" y="2348"/>
                  </a:lnTo>
                  <a:lnTo>
                    <a:pt x="14321" y="2799"/>
                  </a:lnTo>
                  <a:lnTo>
                    <a:pt x="13569" y="3280"/>
                  </a:lnTo>
                  <a:lnTo>
                    <a:pt x="12817" y="3792"/>
                  </a:lnTo>
                  <a:lnTo>
                    <a:pt x="12095" y="4303"/>
                  </a:lnTo>
                  <a:lnTo>
                    <a:pt x="11373" y="4845"/>
                  </a:lnTo>
                  <a:lnTo>
                    <a:pt x="10651" y="5416"/>
                  </a:lnTo>
                  <a:lnTo>
                    <a:pt x="9959" y="6018"/>
                  </a:lnTo>
                  <a:lnTo>
                    <a:pt x="9267" y="6620"/>
                  </a:lnTo>
                  <a:lnTo>
                    <a:pt x="8575" y="7252"/>
                  </a:lnTo>
                  <a:lnTo>
                    <a:pt x="7913" y="7884"/>
                  </a:lnTo>
                  <a:lnTo>
                    <a:pt x="7251" y="8575"/>
                  </a:lnTo>
                  <a:lnTo>
                    <a:pt x="6619" y="9237"/>
                  </a:lnTo>
                  <a:lnTo>
                    <a:pt x="6017" y="9929"/>
                  </a:lnTo>
                  <a:lnTo>
                    <a:pt x="5446" y="10651"/>
                  </a:lnTo>
                  <a:lnTo>
                    <a:pt x="4874" y="11343"/>
                  </a:lnTo>
                  <a:lnTo>
                    <a:pt x="4333" y="12065"/>
                  </a:lnTo>
                  <a:lnTo>
                    <a:pt x="3791" y="12818"/>
                  </a:lnTo>
                  <a:lnTo>
                    <a:pt x="3310" y="13570"/>
                  </a:lnTo>
                  <a:lnTo>
                    <a:pt x="2798" y="14322"/>
                  </a:lnTo>
                  <a:lnTo>
                    <a:pt x="2347" y="15074"/>
                  </a:lnTo>
                  <a:lnTo>
                    <a:pt x="1896" y="15856"/>
                  </a:lnTo>
                  <a:lnTo>
                    <a:pt x="1474" y="16639"/>
                  </a:lnTo>
                  <a:lnTo>
                    <a:pt x="1083" y="17421"/>
                  </a:lnTo>
                  <a:lnTo>
                    <a:pt x="722" y="18233"/>
                  </a:lnTo>
                  <a:lnTo>
                    <a:pt x="361" y="19045"/>
                  </a:lnTo>
                  <a:lnTo>
                    <a:pt x="0" y="19858"/>
                  </a:lnTo>
                  <a:lnTo>
                    <a:pt x="198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64;p48">
              <a:extLst>
                <a:ext uri="{FF2B5EF4-FFF2-40B4-BE49-F238E27FC236}">
                  <a16:creationId xmlns:a16="http://schemas.microsoft.com/office/drawing/2014/main" id="{9E17C235-33B8-27BE-0308-2F5C8CC15A7C}"/>
                </a:ext>
              </a:extLst>
            </p:cNvPr>
            <p:cNvSpPr/>
            <p:nvPr/>
          </p:nvSpPr>
          <p:spPr>
            <a:xfrm>
              <a:off x="2200000" y="4222275"/>
              <a:ext cx="1019950" cy="1020700"/>
            </a:xfrm>
            <a:custGeom>
              <a:avLst/>
              <a:gdLst/>
              <a:ahLst/>
              <a:cxnLst/>
              <a:rect l="l" t="t" r="r" b="b"/>
              <a:pathLst>
                <a:path w="40798" h="40828" extrusionOk="0">
                  <a:moveTo>
                    <a:pt x="40466" y="0"/>
                  </a:moveTo>
                  <a:lnTo>
                    <a:pt x="1" y="40466"/>
                  </a:lnTo>
                  <a:lnTo>
                    <a:pt x="963" y="40617"/>
                  </a:lnTo>
                  <a:lnTo>
                    <a:pt x="1956" y="40707"/>
                  </a:lnTo>
                  <a:lnTo>
                    <a:pt x="2919" y="40767"/>
                  </a:lnTo>
                  <a:lnTo>
                    <a:pt x="3912" y="40827"/>
                  </a:lnTo>
                  <a:lnTo>
                    <a:pt x="40797" y="3912"/>
                  </a:lnTo>
                  <a:lnTo>
                    <a:pt x="40767" y="2949"/>
                  </a:lnTo>
                  <a:lnTo>
                    <a:pt x="40677" y="1956"/>
                  </a:lnTo>
                  <a:lnTo>
                    <a:pt x="40587" y="993"/>
                  </a:lnTo>
                  <a:lnTo>
                    <a:pt x="404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65;p48">
              <a:extLst>
                <a:ext uri="{FF2B5EF4-FFF2-40B4-BE49-F238E27FC236}">
                  <a16:creationId xmlns:a16="http://schemas.microsoft.com/office/drawing/2014/main" id="{9A7C474D-6600-DD67-5EB7-1AEC39D60E00}"/>
                </a:ext>
              </a:extLst>
            </p:cNvPr>
            <p:cNvSpPr/>
            <p:nvPr/>
          </p:nvSpPr>
          <p:spPr>
            <a:xfrm>
              <a:off x="2036775" y="4059050"/>
              <a:ext cx="1159100" cy="1159850"/>
            </a:xfrm>
            <a:custGeom>
              <a:avLst/>
              <a:gdLst/>
              <a:ahLst/>
              <a:cxnLst/>
              <a:rect l="l" t="t" r="r" b="b"/>
              <a:pathLst>
                <a:path w="46364" h="46394" extrusionOk="0">
                  <a:moveTo>
                    <a:pt x="45431" y="1"/>
                  </a:moveTo>
                  <a:lnTo>
                    <a:pt x="1" y="45431"/>
                  </a:lnTo>
                  <a:lnTo>
                    <a:pt x="813" y="45701"/>
                  </a:lnTo>
                  <a:lnTo>
                    <a:pt x="1626" y="45942"/>
                  </a:lnTo>
                  <a:lnTo>
                    <a:pt x="2468" y="46183"/>
                  </a:lnTo>
                  <a:lnTo>
                    <a:pt x="3280" y="46393"/>
                  </a:lnTo>
                  <a:lnTo>
                    <a:pt x="46364" y="3310"/>
                  </a:lnTo>
                  <a:lnTo>
                    <a:pt x="46153" y="2468"/>
                  </a:lnTo>
                  <a:lnTo>
                    <a:pt x="45942" y="1655"/>
                  </a:lnTo>
                  <a:lnTo>
                    <a:pt x="45672" y="813"/>
                  </a:lnTo>
                  <a:lnTo>
                    <a:pt x="454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66;p48">
              <a:extLst>
                <a:ext uri="{FF2B5EF4-FFF2-40B4-BE49-F238E27FC236}">
                  <a16:creationId xmlns:a16="http://schemas.microsoft.com/office/drawing/2014/main" id="{B2E3D5D4-0B53-3F13-E936-B0061BAB8A6A}"/>
                </a:ext>
              </a:extLst>
            </p:cNvPr>
            <p:cNvSpPr/>
            <p:nvPr/>
          </p:nvSpPr>
          <p:spPr>
            <a:xfrm>
              <a:off x="1436575" y="3458825"/>
              <a:ext cx="821375" cy="822150"/>
            </a:xfrm>
            <a:custGeom>
              <a:avLst/>
              <a:gdLst/>
              <a:ahLst/>
              <a:cxnLst/>
              <a:rect l="l" t="t" r="r" b="b"/>
              <a:pathLst>
                <a:path w="32855" h="32886" extrusionOk="0">
                  <a:moveTo>
                    <a:pt x="32854" y="1"/>
                  </a:moveTo>
                  <a:lnTo>
                    <a:pt x="31591" y="121"/>
                  </a:lnTo>
                  <a:lnTo>
                    <a:pt x="30357" y="302"/>
                  </a:lnTo>
                  <a:lnTo>
                    <a:pt x="29094" y="512"/>
                  </a:lnTo>
                  <a:lnTo>
                    <a:pt x="27860" y="753"/>
                  </a:lnTo>
                  <a:lnTo>
                    <a:pt x="752" y="27891"/>
                  </a:lnTo>
                  <a:lnTo>
                    <a:pt x="482" y="29124"/>
                  </a:lnTo>
                  <a:lnTo>
                    <a:pt x="271" y="30358"/>
                  </a:lnTo>
                  <a:lnTo>
                    <a:pt x="121" y="31621"/>
                  </a:lnTo>
                  <a:lnTo>
                    <a:pt x="0" y="32885"/>
                  </a:lnTo>
                  <a:lnTo>
                    <a:pt x="328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67;p48">
              <a:extLst>
                <a:ext uri="{FF2B5EF4-FFF2-40B4-BE49-F238E27FC236}">
                  <a16:creationId xmlns:a16="http://schemas.microsoft.com/office/drawing/2014/main" id="{06E31B7A-A967-316D-4A80-2F78635F02CC}"/>
                </a:ext>
              </a:extLst>
            </p:cNvPr>
            <p:cNvSpPr/>
            <p:nvPr/>
          </p:nvSpPr>
          <p:spPr>
            <a:xfrm>
              <a:off x="2379025" y="3603250"/>
              <a:ext cx="500950" cy="464100"/>
            </a:xfrm>
            <a:custGeom>
              <a:avLst/>
              <a:gdLst/>
              <a:ahLst/>
              <a:cxnLst/>
              <a:rect l="l" t="t" r="r" b="b"/>
              <a:pathLst>
                <a:path w="20038" h="18564" extrusionOk="0">
                  <a:moveTo>
                    <a:pt x="17570" y="0"/>
                  </a:moveTo>
                  <a:lnTo>
                    <a:pt x="0" y="17541"/>
                  </a:lnTo>
                  <a:lnTo>
                    <a:pt x="843" y="17721"/>
                  </a:lnTo>
                  <a:lnTo>
                    <a:pt x="1655" y="17932"/>
                  </a:lnTo>
                  <a:lnTo>
                    <a:pt x="2467" y="18233"/>
                  </a:lnTo>
                  <a:lnTo>
                    <a:pt x="3249" y="18564"/>
                  </a:lnTo>
                  <a:lnTo>
                    <a:pt x="20038" y="1776"/>
                  </a:lnTo>
                  <a:lnTo>
                    <a:pt x="18804" y="843"/>
                  </a:lnTo>
                  <a:lnTo>
                    <a:pt x="18202" y="422"/>
                  </a:lnTo>
                  <a:lnTo>
                    <a:pt x="175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68;p48">
              <a:extLst>
                <a:ext uri="{FF2B5EF4-FFF2-40B4-BE49-F238E27FC236}">
                  <a16:creationId xmlns:a16="http://schemas.microsoft.com/office/drawing/2014/main" id="{7B85C5DA-8421-3905-5415-DEBE03BD053D}"/>
                </a:ext>
              </a:extLst>
            </p:cNvPr>
            <p:cNvSpPr/>
            <p:nvPr/>
          </p:nvSpPr>
          <p:spPr>
            <a:xfrm>
              <a:off x="1580225" y="4402025"/>
              <a:ext cx="464100" cy="500225"/>
            </a:xfrm>
            <a:custGeom>
              <a:avLst/>
              <a:gdLst/>
              <a:ahLst/>
              <a:cxnLst/>
              <a:rect l="l" t="t" r="r" b="b"/>
              <a:pathLst>
                <a:path w="18564" h="20009" extrusionOk="0">
                  <a:moveTo>
                    <a:pt x="17571" y="1"/>
                  </a:moveTo>
                  <a:lnTo>
                    <a:pt x="1" y="17541"/>
                  </a:lnTo>
                  <a:lnTo>
                    <a:pt x="422" y="18173"/>
                  </a:lnTo>
                  <a:lnTo>
                    <a:pt x="873" y="18805"/>
                  </a:lnTo>
                  <a:lnTo>
                    <a:pt x="1806" y="20008"/>
                  </a:lnTo>
                  <a:lnTo>
                    <a:pt x="18564" y="3220"/>
                  </a:lnTo>
                  <a:lnTo>
                    <a:pt x="18233" y="2438"/>
                  </a:lnTo>
                  <a:lnTo>
                    <a:pt x="17962" y="1656"/>
                  </a:lnTo>
                  <a:lnTo>
                    <a:pt x="17721" y="813"/>
                  </a:lnTo>
                  <a:lnTo>
                    <a:pt x="17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69;p48">
              <a:extLst>
                <a:ext uri="{FF2B5EF4-FFF2-40B4-BE49-F238E27FC236}">
                  <a16:creationId xmlns:a16="http://schemas.microsoft.com/office/drawing/2014/main" id="{102A6943-C78F-D74B-394C-95E0ED456CE0}"/>
                </a:ext>
              </a:extLst>
            </p:cNvPr>
            <p:cNvSpPr/>
            <p:nvPr/>
          </p:nvSpPr>
          <p:spPr>
            <a:xfrm>
              <a:off x="2660325" y="4682600"/>
              <a:ext cx="496450" cy="496425"/>
            </a:xfrm>
            <a:custGeom>
              <a:avLst/>
              <a:gdLst/>
              <a:ahLst/>
              <a:cxnLst/>
              <a:rect l="l" t="t" r="r" b="b"/>
              <a:pathLst>
                <a:path w="19858" h="19857" extrusionOk="0">
                  <a:moveTo>
                    <a:pt x="19857" y="0"/>
                  </a:moveTo>
                  <a:lnTo>
                    <a:pt x="0" y="19857"/>
                  </a:lnTo>
                  <a:lnTo>
                    <a:pt x="813" y="19526"/>
                  </a:lnTo>
                  <a:lnTo>
                    <a:pt x="1625" y="19165"/>
                  </a:lnTo>
                  <a:lnTo>
                    <a:pt x="2407" y="18774"/>
                  </a:lnTo>
                  <a:lnTo>
                    <a:pt x="3190" y="18383"/>
                  </a:lnTo>
                  <a:lnTo>
                    <a:pt x="3972" y="17961"/>
                  </a:lnTo>
                  <a:lnTo>
                    <a:pt x="4754" y="17510"/>
                  </a:lnTo>
                  <a:lnTo>
                    <a:pt x="5536" y="17059"/>
                  </a:lnTo>
                  <a:lnTo>
                    <a:pt x="6288" y="16578"/>
                  </a:lnTo>
                  <a:lnTo>
                    <a:pt x="7041" y="16066"/>
                  </a:lnTo>
                  <a:lnTo>
                    <a:pt x="7763" y="15555"/>
                  </a:lnTo>
                  <a:lnTo>
                    <a:pt x="8485" y="15013"/>
                  </a:lnTo>
                  <a:lnTo>
                    <a:pt x="9207" y="14441"/>
                  </a:lnTo>
                  <a:lnTo>
                    <a:pt x="9899" y="13840"/>
                  </a:lnTo>
                  <a:lnTo>
                    <a:pt x="10591" y="13238"/>
                  </a:lnTo>
                  <a:lnTo>
                    <a:pt x="11283" y="12606"/>
                  </a:lnTo>
                  <a:lnTo>
                    <a:pt x="11945" y="11974"/>
                  </a:lnTo>
                  <a:lnTo>
                    <a:pt x="12606" y="11282"/>
                  </a:lnTo>
                  <a:lnTo>
                    <a:pt x="13238" y="10620"/>
                  </a:lnTo>
                  <a:lnTo>
                    <a:pt x="13840" y="9928"/>
                  </a:lnTo>
                  <a:lnTo>
                    <a:pt x="14412" y="9206"/>
                  </a:lnTo>
                  <a:lnTo>
                    <a:pt x="14983" y="8514"/>
                  </a:lnTo>
                  <a:lnTo>
                    <a:pt x="15525" y="7762"/>
                  </a:lnTo>
                  <a:lnTo>
                    <a:pt x="16066" y="7040"/>
                  </a:lnTo>
                  <a:lnTo>
                    <a:pt x="16548" y="6288"/>
                  </a:lnTo>
                  <a:lnTo>
                    <a:pt x="17059" y="5536"/>
                  </a:lnTo>
                  <a:lnTo>
                    <a:pt x="17510" y="4784"/>
                  </a:lnTo>
                  <a:lnTo>
                    <a:pt x="17962" y="4001"/>
                  </a:lnTo>
                  <a:lnTo>
                    <a:pt x="18383" y="3219"/>
                  </a:lnTo>
                  <a:lnTo>
                    <a:pt x="18774" y="2437"/>
                  </a:lnTo>
                  <a:lnTo>
                    <a:pt x="19135" y="1625"/>
                  </a:lnTo>
                  <a:lnTo>
                    <a:pt x="19496" y="812"/>
                  </a:lnTo>
                  <a:lnTo>
                    <a:pt x="198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70;p48">
              <a:extLst>
                <a:ext uri="{FF2B5EF4-FFF2-40B4-BE49-F238E27FC236}">
                  <a16:creationId xmlns:a16="http://schemas.microsoft.com/office/drawing/2014/main" id="{279A8B15-8879-590E-8D46-48DD5834F83E}"/>
                </a:ext>
              </a:extLst>
            </p:cNvPr>
            <p:cNvSpPr/>
            <p:nvPr/>
          </p:nvSpPr>
          <p:spPr>
            <a:xfrm>
              <a:off x="1434325" y="3456575"/>
              <a:ext cx="1019925" cy="1020700"/>
            </a:xfrm>
            <a:custGeom>
              <a:avLst/>
              <a:gdLst/>
              <a:ahLst/>
              <a:cxnLst/>
              <a:rect l="l" t="t" r="r" b="b"/>
              <a:pathLst>
                <a:path w="40797" h="40828" extrusionOk="0">
                  <a:moveTo>
                    <a:pt x="36886" y="1"/>
                  </a:moveTo>
                  <a:lnTo>
                    <a:pt x="0" y="36916"/>
                  </a:lnTo>
                  <a:lnTo>
                    <a:pt x="30" y="37879"/>
                  </a:lnTo>
                  <a:lnTo>
                    <a:pt x="120" y="38872"/>
                  </a:lnTo>
                  <a:lnTo>
                    <a:pt x="211" y="39835"/>
                  </a:lnTo>
                  <a:lnTo>
                    <a:pt x="331" y="40828"/>
                  </a:lnTo>
                  <a:lnTo>
                    <a:pt x="40797" y="362"/>
                  </a:lnTo>
                  <a:lnTo>
                    <a:pt x="39834" y="211"/>
                  </a:lnTo>
                  <a:lnTo>
                    <a:pt x="38841" y="121"/>
                  </a:lnTo>
                  <a:lnTo>
                    <a:pt x="37878" y="61"/>
                  </a:lnTo>
                  <a:lnTo>
                    <a:pt x="368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71;p48">
              <a:extLst>
                <a:ext uri="{FF2B5EF4-FFF2-40B4-BE49-F238E27FC236}">
                  <a16:creationId xmlns:a16="http://schemas.microsoft.com/office/drawing/2014/main" id="{A6513FE3-EC7F-9AEA-61EF-D0B43597986C}"/>
                </a:ext>
              </a:extLst>
            </p:cNvPr>
            <p:cNvSpPr/>
            <p:nvPr/>
          </p:nvSpPr>
          <p:spPr>
            <a:xfrm>
              <a:off x="1509525" y="3531800"/>
              <a:ext cx="1248600" cy="1248600"/>
            </a:xfrm>
            <a:custGeom>
              <a:avLst/>
              <a:gdLst/>
              <a:ahLst/>
              <a:cxnLst/>
              <a:rect l="l" t="t" r="r" b="b"/>
              <a:pathLst>
                <a:path w="49944" h="49944" extrusionOk="0">
                  <a:moveTo>
                    <a:pt x="47085" y="0"/>
                  </a:moveTo>
                  <a:lnTo>
                    <a:pt x="1" y="47115"/>
                  </a:lnTo>
                  <a:lnTo>
                    <a:pt x="663" y="48529"/>
                  </a:lnTo>
                  <a:lnTo>
                    <a:pt x="1385" y="49943"/>
                  </a:lnTo>
                  <a:lnTo>
                    <a:pt x="20339" y="31019"/>
                  </a:lnTo>
                  <a:lnTo>
                    <a:pt x="20399" y="30508"/>
                  </a:lnTo>
                  <a:lnTo>
                    <a:pt x="20519" y="30026"/>
                  </a:lnTo>
                  <a:lnTo>
                    <a:pt x="20610" y="29545"/>
                  </a:lnTo>
                  <a:lnTo>
                    <a:pt x="20760" y="29063"/>
                  </a:lnTo>
                  <a:lnTo>
                    <a:pt x="20910" y="28612"/>
                  </a:lnTo>
                  <a:lnTo>
                    <a:pt x="21091" y="28131"/>
                  </a:lnTo>
                  <a:lnTo>
                    <a:pt x="21272" y="27679"/>
                  </a:lnTo>
                  <a:lnTo>
                    <a:pt x="21482" y="27228"/>
                  </a:lnTo>
                  <a:lnTo>
                    <a:pt x="21723" y="26777"/>
                  </a:lnTo>
                  <a:lnTo>
                    <a:pt x="21963" y="26326"/>
                  </a:lnTo>
                  <a:lnTo>
                    <a:pt x="22234" y="25904"/>
                  </a:lnTo>
                  <a:lnTo>
                    <a:pt x="22505" y="25483"/>
                  </a:lnTo>
                  <a:lnTo>
                    <a:pt x="22836" y="25062"/>
                  </a:lnTo>
                  <a:lnTo>
                    <a:pt x="23137" y="24641"/>
                  </a:lnTo>
                  <a:lnTo>
                    <a:pt x="23498" y="24250"/>
                  </a:lnTo>
                  <a:lnTo>
                    <a:pt x="23859" y="23889"/>
                  </a:lnTo>
                  <a:lnTo>
                    <a:pt x="24250" y="23528"/>
                  </a:lnTo>
                  <a:lnTo>
                    <a:pt x="24641" y="23167"/>
                  </a:lnTo>
                  <a:lnTo>
                    <a:pt x="25032" y="22836"/>
                  </a:lnTo>
                  <a:lnTo>
                    <a:pt x="25453" y="22535"/>
                  </a:lnTo>
                  <a:lnTo>
                    <a:pt x="25875" y="22234"/>
                  </a:lnTo>
                  <a:lnTo>
                    <a:pt x="26326" y="21963"/>
                  </a:lnTo>
                  <a:lnTo>
                    <a:pt x="26747" y="21722"/>
                  </a:lnTo>
                  <a:lnTo>
                    <a:pt x="27198" y="21482"/>
                  </a:lnTo>
                  <a:lnTo>
                    <a:pt x="27650" y="21271"/>
                  </a:lnTo>
                  <a:lnTo>
                    <a:pt x="28131" y="21091"/>
                  </a:lnTo>
                  <a:lnTo>
                    <a:pt x="28582" y="20910"/>
                  </a:lnTo>
                  <a:lnTo>
                    <a:pt x="29064" y="20760"/>
                  </a:lnTo>
                  <a:lnTo>
                    <a:pt x="29545" y="20639"/>
                  </a:lnTo>
                  <a:lnTo>
                    <a:pt x="30027" y="20519"/>
                  </a:lnTo>
                  <a:lnTo>
                    <a:pt x="30508" y="20429"/>
                  </a:lnTo>
                  <a:lnTo>
                    <a:pt x="30989" y="20338"/>
                  </a:lnTo>
                  <a:lnTo>
                    <a:pt x="49944" y="1414"/>
                  </a:lnTo>
                  <a:lnTo>
                    <a:pt x="48530" y="662"/>
                  </a:lnTo>
                  <a:lnTo>
                    <a:pt x="470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72;p48">
              <a:extLst>
                <a:ext uri="{FF2B5EF4-FFF2-40B4-BE49-F238E27FC236}">
                  <a16:creationId xmlns:a16="http://schemas.microsoft.com/office/drawing/2014/main" id="{5DB95EA6-4680-4F3B-8645-7D9394EAF002}"/>
                </a:ext>
              </a:extLst>
            </p:cNvPr>
            <p:cNvSpPr/>
            <p:nvPr/>
          </p:nvSpPr>
          <p:spPr>
            <a:xfrm>
              <a:off x="1458375" y="3480650"/>
              <a:ext cx="1159100" cy="1159850"/>
            </a:xfrm>
            <a:custGeom>
              <a:avLst/>
              <a:gdLst/>
              <a:ahLst/>
              <a:cxnLst/>
              <a:rect l="l" t="t" r="r" b="b"/>
              <a:pathLst>
                <a:path w="46364" h="46394" extrusionOk="0">
                  <a:moveTo>
                    <a:pt x="43084" y="0"/>
                  </a:moveTo>
                  <a:lnTo>
                    <a:pt x="1" y="43084"/>
                  </a:lnTo>
                  <a:lnTo>
                    <a:pt x="211" y="43926"/>
                  </a:lnTo>
                  <a:lnTo>
                    <a:pt x="422" y="44738"/>
                  </a:lnTo>
                  <a:lnTo>
                    <a:pt x="663" y="45581"/>
                  </a:lnTo>
                  <a:lnTo>
                    <a:pt x="933" y="46393"/>
                  </a:lnTo>
                  <a:lnTo>
                    <a:pt x="46363" y="963"/>
                  </a:lnTo>
                  <a:lnTo>
                    <a:pt x="45551" y="692"/>
                  </a:lnTo>
                  <a:lnTo>
                    <a:pt x="44739" y="452"/>
                  </a:lnTo>
                  <a:lnTo>
                    <a:pt x="43896" y="211"/>
                  </a:lnTo>
                  <a:lnTo>
                    <a:pt x="430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3586871C-47FC-A33D-2127-17E0FC18CE46}"/>
              </a:ext>
            </a:extLst>
          </p:cNvPr>
          <p:cNvPicPr>
            <a:picLocks noChangeAspect="1"/>
          </p:cNvPicPr>
          <p:nvPr/>
        </p:nvPicPr>
        <p:blipFill>
          <a:blip r:embed="rId3"/>
          <a:stretch>
            <a:fillRect/>
          </a:stretch>
        </p:blipFill>
        <p:spPr>
          <a:xfrm>
            <a:off x="368520" y="3674565"/>
            <a:ext cx="4491062" cy="88258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9"/>
          <p:cNvSpPr/>
          <p:nvPr/>
        </p:nvSpPr>
        <p:spPr>
          <a:xfrm>
            <a:off x="4749168" y="3874427"/>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179" name="Google Shape;179;p29"/>
          <p:cNvSpPr txBox="1">
            <a:spLocks noGrp="1"/>
          </p:cNvSpPr>
          <p:nvPr>
            <p:ph type="title" idx="15"/>
          </p:nvPr>
        </p:nvSpPr>
        <p:spPr>
          <a:xfrm>
            <a:off x="4749168" y="4073477"/>
            <a:ext cx="759000" cy="36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Calibri" panose="020F0502020204030204" pitchFamily="34" charset="0"/>
                <a:ea typeface="Calibri" panose="020F0502020204030204" pitchFamily="34" charset="0"/>
                <a:cs typeface="Calibri" panose="020F0502020204030204" pitchFamily="34" charset="0"/>
              </a:rPr>
              <a:t>1.6</a:t>
            </a: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180" name="Google Shape;180;p29"/>
          <p:cNvSpPr/>
          <p:nvPr/>
        </p:nvSpPr>
        <p:spPr>
          <a:xfrm>
            <a:off x="2410659" y="1078679"/>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181" name="Google Shape;181;p29"/>
          <p:cNvSpPr/>
          <p:nvPr/>
        </p:nvSpPr>
        <p:spPr>
          <a:xfrm>
            <a:off x="2410659" y="2133611"/>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182" name="Google Shape;182;p29"/>
          <p:cNvSpPr/>
          <p:nvPr/>
        </p:nvSpPr>
        <p:spPr>
          <a:xfrm>
            <a:off x="2410659" y="3193609"/>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183" name="Google Shape;183;p29"/>
          <p:cNvSpPr/>
          <p:nvPr/>
        </p:nvSpPr>
        <p:spPr>
          <a:xfrm>
            <a:off x="4749168" y="2814429"/>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184" name="Google Shape;184;p29"/>
          <p:cNvSpPr/>
          <p:nvPr/>
        </p:nvSpPr>
        <p:spPr>
          <a:xfrm>
            <a:off x="4749168" y="1759497"/>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186" name="Google Shape;186;p29"/>
          <p:cNvSpPr txBox="1">
            <a:spLocks noGrp="1"/>
          </p:cNvSpPr>
          <p:nvPr>
            <p:ph type="title"/>
          </p:nvPr>
        </p:nvSpPr>
        <p:spPr>
          <a:xfrm>
            <a:off x="3250928" y="1073623"/>
            <a:ext cx="2759400" cy="75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latin typeface="Calibri" panose="020F0502020204030204" pitchFamily="34" charset="0"/>
                <a:ea typeface="Calibri" panose="020F0502020204030204" pitchFamily="34" charset="0"/>
                <a:cs typeface="Calibri" panose="020F0502020204030204" pitchFamily="34" charset="0"/>
              </a:rPr>
              <a:t>Reactive programming</a:t>
            </a:r>
          </a:p>
        </p:txBody>
      </p:sp>
      <p:sp>
        <p:nvSpPr>
          <p:cNvPr id="187" name="Google Shape;187;p29"/>
          <p:cNvSpPr txBox="1">
            <a:spLocks noGrp="1"/>
          </p:cNvSpPr>
          <p:nvPr>
            <p:ph type="title" idx="2"/>
          </p:nvPr>
        </p:nvSpPr>
        <p:spPr>
          <a:xfrm flipH="1">
            <a:off x="3250928" y="2137427"/>
            <a:ext cx="2759400" cy="75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latin typeface="Calibri" panose="020F0502020204030204" pitchFamily="34" charset="0"/>
                <a:ea typeface="Calibri" panose="020F0502020204030204" pitchFamily="34" charset="0"/>
                <a:cs typeface="Calibri" panose="020F0502020204030204" pitchFamily="34" charset="0"/>
              </a:rPr>
              <a:t>Observable</a:t>
            </a: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188" name="Google Shape;188;p29"/>
          <p:cNvSpPr txBox="1">
            <a:spLocks noGrp="1"/>
          </p:cNvSpPr>
          <p:nvPr>
            <p:ph type="title" idx="6"/>
          </p:nvPr>
        </p:nvSpPr>
        <p:spPr>
          <a:xfrm>
            <a:off x="3250928" y="3191095"/>
            <a:ext cx="2759400" cy="75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latin typeface="Calibri" panose="020F0502020204030204" pitchFamily="34" charset="0"/>
                <a:ea typeface="Calibri" panose="020F0502020204030204" pitchFamily="34" charset="0"/>
                <a:cs typeface="Calibri" panose="020F0502020204030204" pitchFamily="34" charset="0"/>
              </a:rPr>
              <a:t>Observer</a:t>
            </a: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189" name="Google Shape;189;p29"/>
          <p:cNvSpPr txBox="1">
            <a:spLocks noGrp="1"/>
          </p:cNvSpPr>
          <p:nvPr>
            <p:ph type="title" idx="7"/>
          </p:nvPr>
        </p:nvSpPr>
        <p:spPr>
          <a:xfrm flipH="1">
            <a:off x="5559742" y="2775638"/>
            <a:ext cx="2435328" cy="75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latin typeface="Calibri" panose="020F0502020204030204" pitchFamily="34" charset="0"/>
                <a:ea typeface="Calibri" panose="020F0502020204030204" pitchFamily="34" charset="0"/>
                <a:cs typeface="Calibri" panose="020F0502020204030204" pitchFamily="34" charset="0"/>
              </a:rPr>
              <a:t>Schedulers</a:t>
            </a:r>
          </a:p>
        </p:txBody>
      </p:sp>
      <p:sp>
        <p:nvSpPr>
          <p:cNvPr id="190" name="Google Shape;190;p29"/>
          <p:cNvSpPr txBox="1">
            <a:spLocks noGrp="1"/>
          </p:cNvSpPr>
          <p:nvPr>
            <p:ph type="title" idx="13"/>
          </p:nvPr>
        </p:nvSpPr>
        <p:spPr>
          <a:xfrm>
            <a:off x="5564459" y="1754441"/>
            <a:ext cx="2349343" cy="75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latin typeface="Calibri" panose="020F0502020204030204" pitchFamily="34" charset="0"/>
                <a:ea typeface="Calibri" panose="020F0502020204030204" pitchFamily="34" charset="0"/>
                <a:cs typeface="Calibri" panose="020F0502020204030204" pitchFamily="34" charset="0"/>
              </a:rPr>
              <a:t>Operator</a:t>
            </a: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191" name="Google Shape;191;p29"/>
          <p:cNvSpPr txBox="1">
            <a:spLocks noGrp="1"/>
          </p:cNvSpPr>
          <p:nvPr>
            <p:ph type="title" idx="14"/>
          </p:nvPr>
        </p:nvSpPr>
        <p:spPr>
          <a:xfrm flipH="1">
            <a:off x="5564458" y="3882041"/>
            <a:ext cx="2482261" cy="75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latin typeface="Calibri" panose="020F0502020204030204" pitchFamily="34" charset="0"/>
                <a:ea typeface="Calibri" panose="020F0502020204030204" pitchFamily="34" charset="0"/>
                <a:cs typeface="Calibri" panose="020F0502020204030204" pitchFamily="34" charset="0"/>
              </a:rPr>
              <a:t>Backpressure handling</a:t>
            </a:r>
          </a:p>
        </p:txBody>
      </p:sp>
      <p:sp>
        <p:nvSpPr>
          <p:cNvPr id="192" name="Google Shape;192;p29"/>
          <p:cNvSpPr txBox="1">
            <a:spLocks noGrp="1"/>
          </p:cNvSpPr>
          <p:nvPr>
            <p:ph type="title" idx="3"/>
          </p:nvPr>
        </p:nvSpPr>
        <p:spPr>
          <a:xfrm>
            <a:off x="2410659" y="1275329"/>
            <a:ext cx="7590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Calibri" panose="020F0502020204030204" pitchFamily="34" charset="0"/>
                <a:ea typeface="Calibri" panose="020F0502020204030204" pitchFamily="34" charset="0"/>
                <a:cs typeface="Calibri" panose="020F0502020204030204" pitchFamily="34" charset="0"/>
              </a:rPr>
              <a:t>1.1</a:t>
            </a: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193" name="Google Shape;193;p29"/>
          <p:cNvSpPr txBox="1">
            <a:spLocks noGrp="1"/>
          </p:cNvSpPr>
          <p:nvPr>
            <p:ph type="title" idx="8"/>
          </p:nvPr>
        </p:nvSpPr>
        <p:spPr>
          <a:xfrm>
            <a:off x="2410659" y="3392659"/>
            <a:ext cx="759000" cy="36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Calibri" panose="020F0502020204030204" pitchFamily="34" charset="0"/>
                <a:ea typeface="Calibri" panose="020F0502020204030204" pitchFamily="34" charset="0"/>
                <a:cs typeface="Calibri" panose="020F0502020204030204" pitchFamily="34" charset="0"/>
              </a:rPr>
              <a:t>1.3</a:t>
            </a: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194" name="Google Shape;194;p29"/>
          <p:cNvSpPr txBox="1">
            <a:spLocks noGrp="1"/>
          </p:cNvSpPr>
          <p:nvPr>
            <p:ph type="title" idx="4"/>
          </p:nvPr>
        </p:nvSpPr>
        <p:spPr>
          <a:xfrm flipH="1">
            <a:off x="2410659" y="2330861"/>
            <a:ext cx="759000" cy="36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Calibri" panose="020F0502020204030204" pitchFamily="34" charset="0"/>
                <a:ea typeface="Calibri" panose="020F0502020204030204" pitchFamily="34" charset="0"/>
                <a:cs typeface="Calibri" panose="020F0502020204030204" pitchFamily="34" charset="0"/>
              </a:rPr>
              <a:t>1.2</a:t>
            </a: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195" name="Google Shape;195;p29"/>
          <p:cNvSpPr txBox="1">
            <a:spLocks noGrp="1"/>
          </p:cNvSpPr>
          <p:nvPr>
            <p:ph type="title" idx="9"/>
          </p:nvPr>
        </p:nvSpPr>
        <p:spPr>
          <a:xfrm flipH="1">
            <a:off x="4749168" y="1956147"/>
            <a:ext cx="7590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Calibri" panose="020F0502020204030204" pitchFamily="34" charset="0"/>
                <a:ea typeface="Calibri" panose="020F0502020204030204" pitchFamily="34" charset="0"/>
                <a:cs typeface="Calibri" panose="020F0502020204030204" pitchFamily="34" charset="0"/>
              </a:rPr>
              <a:t>1.4</a:t>
            </a: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196" name="Google Shape;196;p29"/>
          <p:cNvSpPr txBox="1">
            <a:spLocks noGrp="1"/>
          </p:cNvSpPr>
          <p:nvPr>
            <p:ph type="title" idx="16"/>
          </p:nvPr>
        </p:nvSpPr>
        <p:spPr>
          <a:xfrm flipH="1">
            <a:off x="4749168" y="3011679"/>
            <a:ext cx="759000" cy="36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Calibri" panose="020F0502020204030204" pitchFamily="34" charset="0"/>
                <a:ea typeface="Calibri" panose="020F0502020204030204" pitchFamily="34" charset="0"/>
                <a:cs typeface="Calibri" panose="020F0502020204030204" pitchFamily="34" charset="0"/>
              </a:rPr>
              <a:t>1.5</a:t>
            </a: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7" name="Google Shape;201;p30">
            <a:extLst>
              <a:ext uri="{FF2B5EF4-FFF2-40B4-BE49-F238E27FC236}">
                <a16:creationId xmlns:a16="http://schemas.microsoft.com/office/drawing/2014/main" id="{78E6706F-8CBA-525B-ACD6-6334ED65A44B}"/>
              </a:ext>
            </a:extLst>
          </p:cNvPr>
          <p:cNvSpPr/>
          <p:nvPr/>
        </p:nvSpPr>
        <p:spPr>
          <a:xfrm>
            <a:off x="1263716" y="158322"/>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8" name="Google Shape;202;p30">
            <a:extLst>
              <a:ext uri="{FF2B5EF4-FFF2-40B4-BE49-F238E27FC236}">
                <a16:creationId xmlns:a16="http://schemas.microsoft.com/office/drawing/2014/main" id="{CAD43006-2F5A-FF2F-9944-7A74730456B5}"/>
              </a:ext>
            </a:extLst>
          </p:cNvPr>
          <p:cNvSpPr txBox="1">
            <a:spLocks/>
          </p:cNvSpPr>
          <p:nvPr/>
        </p:nvSpPr>
        <p:spPr>
          <a:xfrm>
            <a:off x="2039020" y="118144"/>
            <a:ext cx="5782515"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9pPr>
          </a:lstStyle>
          <a:p>
            <a:r>
              <a:rPr lang="en-US" sz="3500" b="1" dirty="0">
                <a:latin typeface="Calibri" panose="020F0502020204030204" pitchFamily="34" charset="0"/>
                <a:ea typeface="Calibri" panose="020F0502020204030204" pitchFamily="34" charset="0"/>
                <a:cs typeface="Calibri" panose="020F0502020204030204" pitchFamily="34" charset="0"/>
              </a:rPr>
              <a:t>REACTIVE PROGRAMMING </a:t>
            </a:r>
          </a:p>
        </p:txBody>
      </p:sp>
      <p:sp>
        <p:nvSpPr>
          <p:cNvPr id="9" name="Google Shape;203;p30">
            <a:extLst>
              <a:ext uri="{FF2B5EF4-FFF2-40B4-BE49-F238E27FC236}">
                <a16:creationId xmlns:a16="http://schemas.microsoft.com/office/drawing/2014/main" id="{B15B3FF5-DAA6-CCD5-A30C-3E3682503150}"/>
              </a:ext>
            </a:extLst>
          </p:cNvPr>
          <p:cNvSpPr txBox="1">
            <a:spLocks/>
          </p:cNvSpPr>
          <p:nvPr/>
        </p:nvSpPr>
        <p:spPr>
          <a:xfrm>
            <a:off x="1322465" y="320779"/>
            <a:ext cx="535165"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9pPr>
          </a:lstStyle>
          <a:p>
            <a:pPr algn="ctr"/>
            <a:r>
              <a:rPr lang="en" sz="2500"/>
              <a:t>01</a:t>
            </a:r>
            <a:endParaRPr lang="en" sz="2500" dirty="0"/>
          </a:p>
        </p:txBody>
      </p:sp>
      <p:sp>
        <p:nvSpPr>
          <p:cNvPr id="10" name="Rectangle: Rounded Corners 9">
            <a:extLst>
              <a:ext uri="{FF2B5EF4-FFF2-40B4-BE49-F238E27FC236}">
                <a16:creationId xmlns:a16="http://schemas.microsoft.com/office/drawing/2014/main" id="{FF2911D8-3A77-DF89-664E-79AF45713441}"/>
              </a:ext>
            </a:extLst>
          </p:cNvPr>
          <p:cNvSpPr/>
          <p:nvPr/>
        </p:nvSpPr>
        <p:spPr>
          <a:xfrm>
            <a:off x="1951349" y="917695"/>
            <a:ext cx="5962453" cy="3949831"/>
          </a:xfrm>
          <a:prstGeom prst="round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0"/>
          <p:cNvSpPr/>
          <p:nvPr/>
        </p:nvSpPr>
        <p:spPr>
          <a:xfrm>
            <a:off x="1263716" y="158322"/>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202" name="Google Shape;202;p30"/>
          <p:cNvSpPr txBox="1">
            <a:spLocks noGrp="1"/>
          </p:cNvSpPr>
          <p:nvPr>
            <p:ph type="title"/>
          </p:nvPr>
        </p:nvSpPr>
        <p:spPr>
          <a:xfrm>
            <a:off x="1614328" y="150075"/>
            <a:ext cx="5782515" cy="475853"/>
          </a:xfrm>
          <a:prstGeom prst="rect">
            <a:avLst/>
          </a:prstGeom>
        </p:spPr>
        <p:txBody>
          <a:bodyPr spcFirstLastPara="1" wrap="square" lIns="91425" tIns="91425" rIns="91425" bIns="91425" anchor="t" anchorCtr="0">
            <a:noAutofit/>
          </a:bodyPr>
          <a:lstStyle/>
          <a:p>
            <a:r>
              <a:rPr lang="en-US" sz="3500" b="1" dirty="0">
                <a:latin typeface="Calibri" panose="020F0502020204030204" pitchFamily="34" charset="0"/>
                <a:ea typeface="Calibri" panose="020F0502020204030204" pitchFamily="34" charset="0"/>
                <a:cs typeface="Calibri" panose="020F0502020204030204" pitchFamily="34" charset="0"/>
              </a:rPr>
              <a:t>REACTIVE PROGRAMMING </a:t>
            </a:r>
          </a:p>
        </p:txBody>
      </p:sp>
      <p:sp>
        <p:nvSpPr>
          <p:cNvPr id="203" name="Google Shape;203;p30"/>
          <p:cNvSpPr txBox="1">
            <a:spLocks noGrp="1"/>
          </p:cNvSpPr>
          <p:nvPr>
            <p:ph type="title" idx="2"/>
          </p:nvPr>
        </p:nvSpPr>
        <p:spPr>
          <a:xfrm>
            <a:off x="1322465" y="320779"/>
            <a:ext cx="535165"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01</a:t>
            </a:r>
            <a:endParaRPr sz="2500" dirty="0"/>
          </a:p>
        </p:txBody>
      </p:sp>
      <p:grpSp>
        <p:nvGrpSpPr>
          <p:cNvPr id="4" name="Google Shape;873;p48">
            <a:extLst>
              <a:ext uri="{FF2B5EF4-FFF2-40B4-BE49-F238E27FC236}">
                <a16:creationId xmlns:a16="http://schemas.microsoft.com/office/drawing/2014/main" id="{EE004A92-46B2-A2DD-CFC5-B8A9A3AC2186}"/>
              </a:ext>
            </a:extLst>
          </p:cNvPr>
          <p:cNvGrpSpPr/>
          <p:nvPr/>
        </p:nvGrpSpPr>
        <p:grpSpPr>
          <a:xfrm>
            <a:off x="8188257" y="4136002"/>
            <a:ext cx="1719104" cy="1719104"/>
            <a:chOff x="4315050" y="3606251"/>
            <a:chExt cx="1870625" cy="1870625"/>
          </a:xfrm>
        </p:grpSpPr>
        <p:sp>
          <p:nvSpPr>
            <p:cNvPr id="5" name="Google Shape;874;p48">
              <a:extLst>
                <a:ext uri="{FF2B5EF4-FFF2-40B4-BE49-F238E27FC236}">
                  <a16:creationId xmlns:a16="http://schemas.microsoft.com/office/drawing/2014/main" id="{BCAE1271-A317-AA11-008C-4B81F4623BAF}"/>
                </a:ext>
              </a:extLst>
            </p:cNvPr>
            <p:cNvSpPr/>
            <p:nvPr/>
          </p:nvSpPr>
          <p:spPr>
            <a:xfrm>
              <a:off x="4315050" y="3606251"/>
              <a:ext cx="1870625" cy="1870625"/>
            </a:xfrm>
            <a:custGeom>
              <a:avLst/>
              <a:gdLst/>
              <a:ahLst/>
              <a:cxnLst/>
              <a:rect l="l" t="t" r="r" b="b"/>
              <a:pathLst>
                <a:path w="74825" h="74825" extrusionOk="0">
                  <a:moveTo>
                    <a:pt x="37398" y="1445"/>
                  </a:moveTo>
                  <a:lnTo>
                    <a:pt x="38331" y="1475"/>
                  </a:lnTo>
                  <a:lnTo>
                    <a:pt x="39263" y="1505"/>
                  </a:lnTo>
                  <a:lnTo>
                    <a:pt x="40166" y="1565"/>
                  </a:lnTo>
                  <a:lnTo>
                    <a:pt x="41068" y="1656"/>
                  </a:lnTo>
                  <a:lnTo>
                    <a:pt x="41971" y="1746"/>
                  </a:lnTo>
                  <a:lnTo>
                    <a:pt x="42874" y="1866"/>
                  </a:lnTo>
                  <a:lnTo>
                    <a:pt x="43776" y="2017"/>
                  </a:lnTo>
                  <a:lnTo>
                    <a:pt x="44649" y="2197"/>
                  </a:lnTo>
                  <a:lnTo>
                    <a:pt x="45521" y="2378"/>
                  </a:lnTo>
                  <a:lnTo>
                    <a:pt x="46394" y="2588"/>
                  </a:lnTo>
                  <a:lnTo>
                    <a:pt x="47236" y="2829"/>
                  </a:lnTo>
                  <a:lnTo>
                    <a:pt x="48078" y="3070"/>
                  </a:lnTo>
                  <a:lnTo>
                    <a:pt x="48921" y="3340"/>
                  </a:lnTo>
                  <a:lnTo>
                    <a:pt x="49763" y="3641"/>
                  </a:lnTo>
                  <a:lnTo>
                    <a:pt x="50576" y="3942"/>
                  </a:lnTo>
                  <a:lnTo>
                    <a:pt x="51388" y="4273"/>
                  </a:lnTo>
                  <a:lnTo>
                    <a:pt x="52200" y="4634"/>
                  </a:lnTo>
                  <a:lnTo>
                    <a:pt x="52982" y="4995"/>
                  </a:lnTo>
                  <a:lnTo>
                    <a:pt x="53765" y="5386"/>
                  </a:lnTo>
                  <a:lnTo>
                    <a:pt x="54547" y="5807"/>
                  </a:lnTo>
                  <a:lnTo>
                    <a:pt x="55299" y="6229"/>
                  </a:lnTo>
                  <a:lnTo>
                    <a:pt x="56051" y="6680"/>
                  </a:lnTo>
                  <a:lnTo>
                    <a:pt x="56773" y="7131"/>
                  </a:lnTo>
                  <a:lnTo>
                    <a:pt x="57495" y="7613"/>
                  </a:lnTo>
                  <a:lnTo>
                    <a:pt x="58217" y="8094"/>
                  </a:lnTo>
                  <a:lnTo>
                    <a:pt x="58909" y="8605"/>
                  </a:lnTo>
                  <a:lnTo>
                    <a:pt x="59601" y="9147"/>
                  </a:lnTo>
                  <a:lnTo>
                    <a:pt x="60263" y="9689"/>
                  </a:lnTo>
                  <a:lnTo>
                    <a:pt x="60925" y="10230"/>
                  </a:lnTo>
                  <a:lnTo>
                    <a:pt x="61587" y="10802"/>
                  </a:lnTo>
                  <a:lnTo>
                    <a:pt x="62219" y="11403"/>
                  </a:lnTo>
                  <a:lnTo>
                    <a:pt x="62821" y="12005"/>
                  </a:lnTo>
                  <a:lnTo>
                    <a:pt x="63422" y="12607"/>
                  </a:lnTo>
                  <a:lnTo>
                    <a:pt x="64024" y="13239"/>
                  </a:lnTo>
                  <a:lnTo>
                    <a:pt x="64596" y="13901"/>
                  </a:lnTo>
                  <a:lnTo>
                    <a:pt x="65137" y="14562"/>
                  </a:lnTo>
                  <a:lnTo>
                    <a:pt x="65679" y="15224"/>
                  </a:lnTo>
                  <a:lnTo>
                    <a:pt x="66220" y="15916"/>
                  </a:lnTo>
                  <a:lnTo>
                    <a:pt x="66732" y="16608"/>
                  </a:lnTo>
                  <a:lnTo>
                    <a:pt x="67213" y="17330"/>
                  </a:lnTo>
                  <a:lnTo>
                    <a:pt x="67695" y="18052"/>
                  </a:lnTo>
                  <a:lnTo>
                    <a:pt x="68146" y="18775"/>
                  </a:lnTo>
                  <a:lnTo>
                    <a:pt x="68597" y="19527"/>
                  </a:lnTo>
                  <a:lnTo>
                    <a:pt x="69018" y="20279"/>
                  </a:lnTo>
                  <a:lnTo>
                    <a:pt x="69440" y="21061"/>
                  </a:lnTo>
                  <a:lnTo>
                    <a:pt x="69801" y="21843"/>
                  </a:lnTo>
                  <a:lnTo>
                    <a:pt x="70192" y="22626"/>
                  </a:lnTo>
                  <a:lnTo>
                    <a:pt x="70523" y="23438"/>
                  </a:lnTo>
                  <a:lnTo>
                    <a:pt x="70854" y="24250"/>
                  </a:lnTo>
                  <a:lnTo>
                    <a:pt x="71185" y="25063"/>
                  </a:lnTo>
                  <a:lnTo>
                    <a:pt x="71485" y="25905"/>
                  </a:lnTo>
                  <a:lnTo>
                    <a:pt x="71756" y="26717"/>
                  </a:lnTo>
                  <a:lnTo>
                    <a:pt x="71997" y="27590"/>
                  </a:lnTo>
                  <a:lnTo>
                    <a:pt x="72238" y="28432"/>
                  </a:lnTo>
                  <a:lnTo>
                    <a:pt x="72448" y="29305"/>
                  </a:lnTo>
                  <a:lnTo>
                    <a:pt x="72629" y="30177"/>
                  </a:lnTo>
                  <a:lnTo>
                    <a:pt x="72809" y="31050"/>
                  </a:lnTo>
                  <a:lnTo>
                    <a:pt x="72960" y="31952"/>
                  </a:lnTo>
                  <a:lnTo>
                    <a:pt x="73080" y="32825"/>
                  </a:lnTo>
                  <a:lnTo>
                    <a:pt x="73170" y="33727"/>
                  </a:lnTo>
                  <a:lnTo>
                    <a:pt x="73261" y="34660"/>
                  </a:lnTo>
                  <a:lnTo>
                    <a:pt x="73321" y="35563"/>
                  </a:lnTo>
                  <a:lnTo>
                    <a:pt x="73351" y="36495"/>
                  </a:lnTo>
                  <a:lnTo>
                    <a:pt x="73351" y="37398"/>
                  </a:lnTo>
                  <a:lnTo>
                    <a:pt x="73351" y="38331"/>
                  </a:lnTo>
                  <a:lnTo>
                    <a:pt x="73321" y="39263"/>
                  </a:lnTo>
                  <a:lnTo>
                    <a:pt x="73261" y="40166"/>
                  </a:lnTo>
                  <a:lnTo>
                    <a:pt x="73170" y="41068"/>
                  </a:lnTo>
                  <a:lnTo>
                    <a:pt x="73080" y="41971"/>
                  </a:lnTo>
                  <a:lnTo>
                    <a:pt x="72960" y="42874"/>
                  </a:lnTo>
                  <a:lnTo>
                    <a:pt x="72809" y="43776"/>
                  </a:lnTo>
                  <a:lnTo>
                    <a:pt x="72629" y="44649"/>
                  </a:lnTo>
                  <a:lnTo>
                    <a:pt x="72448" y="45521"/>
                  </a:lnTo>
                  <a:lnTo>
                    <a:pt x="72238" y="46394"/>
                  </a:lnTo>
                  <a:lnTo>
                    <a:pt x="71997" y="47236"/>
                  </a:lnTo>
                  <a:lnTo>
                    <a:pt x="71756" y="48078"/>
                  </a:lnTo>
                  <a:lnTo>
                    <a:pt x="71485" y="48921"/>
                  </a:lnTo>
                  <a:lnTo>
                    <a:pt x="71185" y="49763"/>
                  </a:lnTo>
                  <a:lnTo>
                    <a:pt x="70854" y="50576"/>
                  </a:lnTo>
                  <a:lnTo>
                    <a:pt x="70523" y="51388"/>
                  </a:lnTo>
                  <a:lnTo>
                    <a:pt x="70192" y="52200"/>
                  </a:lnTo>
                  <a:lnTo>
                    <a:pt x="69801" y="52982"/>
                  </a:lnTo>
                  <a:lnTo>
                    <a:pt x="69440" y="53765"/>
                  </a:lnTo>
                  <a:lnTo>
                    <a:pt x="69018" y="54547"/>
                  </a:lnTo>
                  <a:lnTo>
                    <a:pt x="68597" y="55299"/>
                  </a:lnTo>
                  <a:lnTo>
                    <a:pt x="68146" y="56051"/>
                  </a:lnTo>
                  <a:lnTo>
                    <a:pt x="67695" y="56773"/>
                  </a:lnTo>
                  <a:lnTo>
                    <a:pt x="67213" y="57495"/>
                  </a:lnTo>
                  <a:lnTo>
                    <a:pt x="66732" y="58217"/>
                  </a:lnTo>
                  <a:lnTo>
                    <a:pt x="66220" y="58909"/>
                  </a:lnTo>
                  <a:lnTo>
                    <a:pt x="65679" y="59601"/>
                  </a:lnTo>
                  <a:lnTo>
                    <a:pt x="65137" y="60263"/>
                  </a:lnTo>
                  <a:lnTo>
                    <a:pt x="64596" y="60925"/>
                  </a:lnTo>
                  <a:lnTo>
                    <a:pt x="64024" y="61587"/>
                  </a:lnTo>
                  <a:lnTo>
                    <a:pt x="63422" y="62219"/>
                  </a:lnTo>
                  <a:lnTo>
                    <a:pt x="62821" y="62821"/>
                  </a:lnTo>
                  <a:lnTo>
                    <a:pt x="62219" y="63422"/>
                  </a:lnTo>
                  <a:lnTo>
                    <a:pt x="61587" y="64024"/>
                  </a:lnTo>
                  <a:lnTo>
                    <a:pt x="60925" y="64596"/>
                  </a:lnTo>
                  <a:lnTo>
                    <a:pt x="60263" y="65137"/>
                  </a:lnTo>
                  <a:lnTo>
                    <a:pt x="59601" y="65679"/>
                  </a:lnTo>
                  <a:lnTo>
                    <a:pt x="58909" y="66220"/>
                  </a:lnTo>
                  <a:lnTo>
                    <a:pt x="58217" y="66732"/>
                  </a:lnTo>
                  <a:lnTo>
                    <a:pt x="57495" y="67213"/>
                  </a:lnTo>
                  <a:lnTo>
                    <a:pt x="56773" y="67695"/>
                  </a:lnTo>
                  <a:lnTo>
                    <a:pt x="56051" y="68146"/>
                  </a:lnTo>
                  <a:lnTo>
                    <a:pt x="55299" y="68597"/>
                  </a:lnTo>
                  <a:lnTo>
                    <a:pt x="54547" y="69018"/>
                  </a:lnTo>
                  <a:lnTo>
                    <a:pt x="53765" y="69440"/>
                  </a:lnTo>
                  <a:lnTo>
                    <a:pt x="52982" y="69801"/>
                  </a:lnTo>
                  <a:lnTo>
                    <a:pt x="52200" y="70192"/>
                  </a:lnTo>
                  <a:lnTo>
                    <a:pt x="51388" y="70523"/>
                  </a:lnTo>
                  <a:lnTo>
                    <a:pt x="50576" y="70854"/>
                  </a:lnTo>
                  <a:lnTo>
                    <a:pt x="49763" y="71185"/>
                  </a:lnTo>
                  <a:lnTo>
                    <a:pt x="48921" y="71485"/>
                  </a:lnTo>
                  <a:lnTo>
                    <a:pt x="48078" y="71756"/>
                  </a:lnTo>
                  <a:lnTo>
                    <a:pt x="47236" y="71997"/>
                  </a:lnTo>
                  <a:lnTo>
                    <a:pt x="46394" y="72238"/>
                  </a:lnTo>
                  <a:lnTo>
                    <a:pt x="45521" y="72448"/>
                  </a:lnTo>
                  <a:lnTo>
                    <a:pt x="44649" y="72629"/>
                  </a:lnTo>
                  <a:lnTo>
                    <a:pt x="43776" y="72809"/>
                  </a:lnTo>
                  <a:lnTo>
                    <a:pt x="42874" y="72960"/>
                  </a:lnTo>
                  <a:lnTo>
                    <a:pt x="41971" y="73080"/>
                  </a:lnTo>
                  <a:lnTo>
                    <a:pt x="41068" y="73170"/>
                  </a:lnTo>
                  <a:lnTo>
                    <a:pt x="40166" y="73261"/>
                  </a:lnTo>
                  <a:lnTo>
                    <a:pt x="39263" y="73321"/>
                  </a:lnTo>
                  <a:lnTo>
                    <a:pt x="38331" y="73351"/>
                  </a:lnTo>
                  <a:lnTo>
                    <a:pt x="36495" y="73351"/>
                  </a:lnTo>
                  <a:lnTo>
                    <a:pt x="35563" y="73321"/>
                  </a:lnTo>
                  <a:lnTo>
                    <a:pt x="34660" y="73261"/>
                  </a:lnTo>
                  <a:lnTo>
                    <a:pt x="33727" y="73170"/>
                  </a:lnTo>
                  <a:lnTo>
                    <a:pt x="32825" y="73080"/>
                  </a:lnTo>
                  <a:lnTo>
                    <a:pt x="31952" y="72960"/>
                  </a:lnTo>
                  <a:lnTo>
                    <a:pt x="31050" y="72809"/>
                  </a:lnTo>
                  <a:lnTo>
                    <a:pt x="30177" y="72629"/>
                  </a:lnTo>
                  <a:lnTo>
                    <a:pt x="29305" y="72448"/>
                  </a:lnTo>
                  <a:lnTo>
                    <a:pt x="28432" y="72238"/>
                  </a:lnTo>
                  <a:lnTo>
                    <a:pt x="27590" y="71997"/>
                  </a:lnTo>
                  <a:lnTo>
                    <a:pt x="26717" y="71756"/>
                  </a:lnTo>
                  <a:lnTo>
                    <a:pt x="25905" y="71485"/>
                  </a:lnTo>
                  <a:lnTo>
                    <a:pt x="25063" y="71185"/>
                  </a:lnTo>
                  <a:lnTo>
                    <a:pt x="24250" y="70854"/>
                  </a:lnTo>
                  <a:lnTo>
                    <a:pt x="23438" y="70523"/>
                  </a:lnTo>
                  <a:lnTo>
                    <a:pt x="22626" y="70192"/>
                  </a:lnTo>
                  <a:lnTo>
                    <a:pt x="21843" y="69801"/>
                  </a:lnTo>
                  <a:lnTo>
                    <a:pt x="21061" y="69440"/>
                  </a:lnTo>
                  <a:lnTo>
                    <a:pt x="20279" y="69018"/>
                  </a:lnTo>
                  <a:lnTo>
                    <a:pt x="19527" y="68597"/>
                  </a:lnTo>
                  <a:lnTo>
                    <a:pt x="18775" y="68146"/>
                  </a:lnTo>
                  <a:lnTo>
                    <a:pt x="18053" y="67695"/>
                  </a:lnTo>
                  <a:lnTo>
                    <a:pt x="17330" y="67213"/>
                  </a:lnTo>
                  <a:lnTo>
                    <a:pt x="16608" y="66732"/>
                  </a:lnTo>
                  <a:lnTo>
                    <a:pt x="15916" y="66220"/>
                  </a:lnTo>
                  <a:lnTo>
                    <a:pt x="15224" y="65679"/>
                  </a:lnTo>
                  <a:lnTo>
                    <a:pt x="14563" y="65137"/>
                  </a:lnTo>
                  <a:lnTo>
                    <a:pt x="13901" y="64596"/>
                  </a:lnTo>
                  <a:lnTo>
                    <a:pt x="13239" y="64024"/>
                  </a:lnTo>
                  <a:lnTo>
                    <a:pt x="12607" y="63422"/>
                  </a:lnTo>
                  <a:lnTo>
                    <a:pt x="12005" y="62821"/>
                  </a:lnTo>
                  <a:lnTo>
                    <a:pt x="11403" y="62219"/>
                  </a:lnTo>
                  <a:lnTo>
                    <a:pt x="10802" y="61587"/>
                  </a:lnTo>
                  <a:lnTo>
                    <a:pt x="10230" y="60925"/>
                  </a:lnTo>
                  <a:lnTo>
                    <a:pt x="9689" y="60263"/>
                  </a:lnTo>
                  <a:lnTo>
                    <a:pt x="9147" y="59601"/>
                  </a:lnTo>
                  <a:lnTo>
                    <a:pt x="8605" y="58909"/>
                  </a:lnTo>
                  <a:lnTo>
                    <a:pt x="8094" y="58217"/>
                  </a:lnTo>
                  <a:lnTo>
                    <a:pt x="7613" y="57495"/>
                  </a:lnTo>
                  <a:lnTo>
                    <a:pt x="7131" y="56773"/>
                  </a:lnTo>
                  <a:lnTo>
                    <a:pt x="6680" y="56051"/>
                  </a:lnTo>
                  <a:lnTo>
                    <a:pt x="6229" y="55299"/>
                  </a:lnTo>
                  <a:lnTo>
                    <a:pt x="5807" y="54547"/>
                  </a:lnTo>
                  <a:lnTo>
                    <a:pt x="5386" y="53765"/>
                  </a:lnTo>
                  <a:lnTo>
                    <a:pt x="4995" y="52982"/>
                  </a:lnTo>
                  <a:lnTo>
                    <a:pt x="4634" y="52200"/>
                  </a:lnTo>
                  <a:lnTo>
                    <a:pt x="4273" y="51388"/>
                  </a:lnTo>
                  <a:lnTo>
                    <a:pt x="3942" y="50576"/>
                  </a:lnTo>
                  <a:lnTo>
                    <a:pt x="3641" y="49763"/>
                  </a:lnTo>
                  <a:lnTo>
                    <a:pt x="3340" y="48921"/>
                  </a:lnTo>
                  <a:lnTo>
                    <a:pt x="3070" y="48078"/>
                  </a:lnTo>
                  <a:lnTo>
                    <a:pt x="2829" y="47236"/>
                  </a:lnTo>
                  <a:lnTo>
                    <a:pt x="2588" y="46394"/>
                  </a:lnTo>
                  <a:lnTo>
                    <a:pt x="2378" y="45521"/>
                  </a:lnTo>
                  <a:lnTo>
                    <a:pt x="2197" y="44649"/>
                  </a:lnTo>
                  <a:lnTo>
                    <a:pt x="2017" y="43776"/>
                  </a:lnTo>
                  <a:lnTo>
                    <a:pt x="1866" y="42874"/>
                  </a:lnTo>
                  <a:lnTo>
                    <a:pt x="1746" y="41971"/>
                  </a:lnTo>
                  <a:lnTo>
                    <a:pt x="1656" y="41068"/>
                  </a:lnTo>
                  <a:lnTo>
                    <a:pt x="1565" y="40166"/>
                  </a:lnTo>
                  <a:lnTo>
                    <a:pt x="1505" y="39263"/>
                  </a:lnTo>
                  <a:lnTo>
                    <a:pt x="1475" y="38331"/>
                  </a:lnTo>
                  <a:lnTo>
                    <a:pt x="1445" y="37398"/>
                  </a:lnTo>
                  <a:lnTo>
                    <a:pt x="1475" y="36495"/>
                  </a:lnTo>
                  <a:lnTo>
                    <a:pt x="1505" y="35563"/>
                  </a:lnTo>
                  <a:lnTo>
                    <a:pt x="1565" y="34660"/>
                  </a:lnTo>
                  <a:lnTo>
                    <a:pt x="1656" y="33727"/>
                  </a:lnTo>
                  <a:lnTo>
                    <a:pt x="1746" y="32825"/>
                  </a:lnTo>
                  <a:lnTo>
                    <a:pt x="1866" y="31952"/>
                  </a:lnTo>
                  <a:lnTo>
                    <a:pt x="2017" y="31050"/>
                  </a:lnTo>
                  <a:lnTo>
                    <a:pt x="2197" y="30177"/>
                  </a:lnTo>
                  <a:lnTo>
                    <a:pt x="2378" y="29305"/>
                  </a:lnTo>
                  <a:lnTo>
                    <a:pt x="2588" y="28432"/>
                  </a:lnTo>
                  <a:lnTo>
                    <a:pt x="2829" y="27590"/>
                  </a:lnTo>
                  <a:lnTo>
                    <a:pt x="3070" y="26717"/>
                  </a:lnTo>
                  <a:lnTo>
                    <a:pt x="3340" y="25905"/>
                  </a:lnTo>
                  <a:lnTo>
                    <a:pt x="3641" y="25063"/>
                  </a:lnTo>
                  <a:lnTo>
                    <a:pt x="3942" y="24250"/>
                  </a:lnTo>
                  <a:lnTo>
                    <a:pt x="4273" y="23438"/>
                  </a:lnTo>
                  <a:lnTo>
                    <a:pt x="4634" y="22626"/>
                  </a:lnTo>
                  <a:lnTo>
                    <a:pt x="4995" y="21843"/>
                  </a:lnTo>
                  <a:lnTo>
                    <a:pt x="5386" y="21061"/>
                  </a:lnTo>
                  <a:lnTo>
                    <a:pt x="5807" y="20279"/>
                  </a:lnTo>
                  <a:lnTo>
                    <a:pt x="6229" y="19527"/>
                  </a:lnTo>
                  <a:lnTo>
                    <a:pt x="6680" y="18775"/>
                  </a:lnTo>
                  <a:lnTo>
                    <a:pt x="7131" y="18052"/>
                  </a:lnTo>
                  <a:lnTo>
                    <a:pt x="7613" y="17330"/>
                  </a:lnTo>
                  <a:lnTo>
                    <a:pt x="8094" y="16608"/>
                  </a:lnTo>
                  <a:lnTo>
                    <a:pt x="8605" y="15916"/>
                  </a:lnTo>
                  <a:lnTo>
                    <a:pt x="9147" y="15224"/>
                  </a:lnTo>
                  <a:lnTo>
                    <a:pt x="9689" y="14562"/>
                  </a:lnTo>
                  <a:lnTo>
                    <a:pt x="10230" y="13901"/>
                  </a:lnTo>
                  <a:lnTo>
                    <a:pt x="10802" y="13239"/>
                  </a:lnTo>
                  <a:lnTo>
                    <a:pt x="11403" y="12607"/>
                  </a:lnTo>
                  <a:lnTo>
                    <a:pt x="12005" y="12005"/>
                  </a:lnTo>
                  <a:lnTo>
                    <a:pt x="12607" y="11403"/>
                  </a:lnTo>
                  <a:lnTo>
                    <a:pt x="13239" y="10802"/>
                  </a:lnTo>
                  <a:lnTo>
                    <a:pt x="13901" y="10230"/>
                  </a:lnTo>
                  <a:lnTo>
                    <a:pt x="14563" y="9689"/>
                  </a:lnTo>
                  <a:lnTo>
                    <a:pt x="15224" y="9147"/>
                  </a:lnTo>
                  <a:lnTo>
                    <a:pt x="15916" y="8605"/>
                  </a:lnTo>
                  <a:lnTo>
                    <a:pt x="16608" y="8094"/>
                  </a:lnTo>
                  <a:lnTo>
                    <a:pt x="17330" y="7613"/>
                  </a:lnTo>
                  <a:lnTo>
                    <a:pt x="18053" y="7131"/>
                  </a:lnTo>
                  <a:lnTo>
                    <a:pt x="18775" y="6680"/>
                  </a:lnTo>
                  <a:lnTo>
                    <a:pt x="19527" y="6229"/>
                  </a:lnTo>
                  <a:lnTo>
                    <a:pt x="20279" y="5807"/>
                  </a:lnTo>
                  <a:lnTo>
                    <a:pt x="21061" y="5386"/>
                  </a:lnTo>
                  <a:lnTo>
                    <a:pt x="21843" y="4995"/>
                  </a:lnTo>
                  <a:lnTo>
                    <a:pt x="22626" y="4634"/>
                  </a:lnTo>
                  <a:lnTo>
                    <a:pt x="23438" y="4273"/>
                  </a:lnTo>
                  <a:lnTo>
                    <a:pt x="24250" y="3942"/>
                  </a:lnTo>
                  <a:lnTo>
                    <a:pt x="25063" y="3641"/>
                  </a:lnTo>
                  <a:lnTo>
                    <a:pt x="25905" y="3340"/>
                  </a:lnTo>
                  <a:lnTo>
                    <a:pt x="26717" y="3070"/>
                  </a:lnTo>
                  <a:lnTo>
                    <a:pt x="27590" y="2829"/>
                  </a:lnTo>
                  <a:lnTo>
                    <a:pt x="28432" y="2588"/>
                  </a:lnTo>
                  <a:lnTo>
                    <a:pt x="29305" y="2378"/>
                  </a:lnTo>
                  <a:lnTo>
                    <a:pt x="30177" y="2197"/>
                  </a:lnTo>
                  <a:lnTo>
                    <a:pt x="31050" y="2017"/>
                  </a:lnTo>
                  <a:lnTo>
                    <a:pt x="31952" y="1866"/>
                  </a:lnTo>
                  <a:lnTo>
                    <a:pt x="32825" y="1746"/>
                  </a:lnTo>
                  <a:lnTo>
                    <a:pt x="33727" y="1656"/>
                  </a:lnTo>
                  <a:lnTo>
                    <a:pt x="34660" y="1565"/>
                  </a:lnTo>
                  <a:lnTo>
                    <a:pt x="35563" y="1505"/>
                  </a:lnTo>
                  <a:lnTo>
                    <a:pt x="36495" y="1475"/>
                  </a:lnTo>
                  <a:lnTo>
                    <a:pt x="37398" y="1445"/>
                  </a:lnTo>
                  <a:close/>
                  <a:moveTo>
                    <a:pt x="36435" y="1"/>
                  </a:moveTo>
                  <a:lnTo>
                    <a:pt x="35502" y="31"/>
                  </a:lnTo>
                  <a:lnTo>
                    <a:pt x="34540" y="91"/>
                  </a:lnTo>
                  <a:lnTo>
                    <a:pt x="33577" y="181"/>
                  </a:lnTo>
                  <a:lnTo>
                    <a:pt x="32644" y="302"/>
                  </a:lnTo>
                  <a:lnTo>
                    <a:pt x="31712" y="422"/>
                  </a:lnTo>
                  <a:lnTo>
                    <a:pt x="30809" y="572"/>
                  </a:lnTo>
                  <a:lnTo>
                    <a:pt x="29876" y="753"/>
                  </a:lnTo>
                  <a:lnTo>
                    <a:pt x="28974" y="964"/>
                  </a:lnTo>
                  <a:lnTo>
                    <a:pt x="28071" y="1174"/>
                  </a:lnTo>
                  <a:lnTo>
                    <a:pt x="27169" y="1415"/>
                  </a:lnTo>
                  <a:lnTo>
                    <a:pt x="26296" y="1686"/>
                  </a:lnTo>
                  <a:lnTo>
                    <a:pt x="25424" y="1956"/>
                  </a:lnTo>
                  <a:lnTo>
                    <a:pt x="24551" y="2257"/>
                  </a:lnTo>
                  <a:lnTo>
                    <a:pt x="23709" y="2588"/>
                  </a:lnTo>
                  <a:lnTo>
                    <a:pt x="22866" y="2949"/>
                  </a:lnTo>
                  <a:lnTo>
                    <a:pt x="22024" y="3310"/>
                  </a:lnTo>
                  <a:lnTo>
                    <a:pt x="21212" y="3701"/>
                  </a:lnTo>
                  <a:lnTo>
                    <a:pt x="20399" y="4092"/>
                  </a:lnTo>
                  <a:lnTo>
                    <a:pt x="19587" y="4514"/>
                  </a:lnTo>
                  <a:lnTo>
                    <a:pt x="18805" y="4965"/>
                  </a:lnTo>
                  <a:lnTo>
                    <a:pt x="18022" y="5416"/>
                  </a:lnTo>
                  <a:lnTo>
                    <a:pt x="17270" y="5898"/>
                  </a:lnTo>
                  <a:lnTo>
                    <a:pt x="16518" y="6409"/>
                  </a:lnTo>
                  <a:lnTo>
                    <a:pt x="15766" y="6921"/>
                  </a:lnTo>
                  <a:lnTo>
                    <a:pt x="15044" y="7432"/>
                  </a:lnTo>
                  <a:lnTo>
                    <a:pt x="14322" y="7974"/>
                  </a:lnTo>
                  <a:lnTo>
                    <a:pt x="13630" y="8545"/>
                  </a:lnTo>
                  <a:lnTo>
                    <a:pt x="12938" y="9117"/>
                  </a:lnTo>
                  <a:lnTo>
                    <a:pt x="12276" y="9719"/>
                  </a:lnTo>
                  <a:lnTo>
                    <a:pt x="11614" y="10350"/>
                  </a:lnTo>
                  <a:lnTo>
                    <a:pt x="10952" y="10952"/>
                  </a:lnTo>
                  <a:lnTo>
                    <a:pt x="10350" y="11614"/>
                  </a:lnTo>
                  <a:lnTo>
                    <a:pt x="9719" y="12276"/>
                  </a:lnTo>
                  <a:lnTo>
                    <a:pt x="9117" y="12938"/>
                  </a:lnTo>
                  <a:lnTo>
                    <a:pt x="8545" y="13630"/>
                  </a:lnTo>
                  <a:lnTo>
                    <a:pt x="7974" y="14322"/>
                  </a:lnTo>
                  <a:lnTo>
                    <a:pt x="7432" y="15044"/>
                  </a:lnTo>
                  <a:lnTo>
                    <a:pt x="6921" y="15766"/>
                  </a:lnTo>
                  <a:lnTo>
                    <a:pt x="6409" y="16518"/>
                  </a:lnTo>
                  <a:lnTo>
                    <a:pt x="5898" y="17270"/>
                  </a:lnTo>
                  <a:lnTo>
                    <a:pt x="5416" y="18022"/>
                  </a:lnTo>
                  <a:lnTo>
                    <a:pt x="4965" y="18805"/>
                  </a:lnTo>
                  <a:lnTo>
                    <a:pt x="4514" y="19587"/>
                  </a:lnTo>
                  <a:lnTo>
                    <a:pt x="4093" y="20399"/>
                  </a:lnTo>
                  <a:lnTo>
                    <a:pt x="3701" y="21211"/>
                  </a:lnTo>
                  <a:lnTo>
                    <a:pt x="3310" y="22024"/>
                  </a:lnTo>
                  <a:lnTo>
                    <a:pt x="2949" y="22866"/>
                  </a:lnTo>
                  <a:lnTo>
                    <a:pt x="2588" y="23709"/>
                  </a:lnTo>
                  <a:lnTo>
                    <a:pt x="2257" y="24551"/>
                  </a:lnTo>
                  <a:lnTo>
                    <a:pt x="1956" y="25424"/>
                  </a:lnTo>
                  <a:lnTo>
                    <a:pt x="1686" y="26296"/>
                  </a:lnTo>
                  <a:lnTo>
                    <a:pt x="1415" y="27169"/>
                  </a:lnTo>
                  <a:lnTo>
                    <a:pt x="1174" y="28071"/>
                  </a:lnTo>
                  <a:lnTo>
                    <a:pt x="964" y="28974"/>
                  </a:lnTo>
                  <a:lnTo>
                    <a:pt x="753" y="29876"/>
                  </a:lnTo>
                  <a:lnTo>
                    <a:pt x="572" y="30809"/>
                  </a:lnTo>
                  <a:lnTo>
                    <a:pt x="422" y="31712"/>
                  </a:lnTo>
                  <a:lnTo>
                    <a:pt x="302" y="32644"/>
                  </a:lnTo>
                  <a:lnTo>
                    <a:pt x="181" y="33577"/>
                  </a:lnTo>
                  <a:lnTo>
                    <a:pt x="91" y="34540"/>
                  </a:lnTo>
                  <a:lnTo>
                    <a:pt x="31" y="35502"/>
                  </a:lnTo>
                  <a:lnTo>
                    <a:pt x="1" y="36435"/>
                  </a:lnTo>
                  <a:lnTo>
                    <a:pt x="1" y="37398"/>
                  </a:lnTo>
                  <a:lnTo>
                    <a:pt x="1" y="38361"/>
                  </a:lnTo>
                  <a:lnTo>
                    <a:pt x="31" y="39323"/>
                  </a:lnTo>
                  <a:lnTo>
                    <a:pt x="91" y="40286"/>
                  </a:lnTo>
                  <a:lnTo>
                    <a:pt x="181" y="41219"/>
                  </a:lnTo>
                  <a:lnTo>
                    <a:pt x="302" y="42182"/>
                  </a:lnTo>
                  <a:lnTo>
                    <a:pt x="422" y="43114"/>
                  </a:lnTo>
                  <a:lnTo>
                    <a:pt x="572" y="44017"/>
                  </a:lnTo>
                  <a:lnTo>
                    <a:pt x="753" y="44949"/>
                  </a:lnTo>
                  <a:lnTo>
                    <a:pt x="964" y="45852"/>
                  </a:lnTo>
                  <a:lnTo>
                    <a:pt x="1174" y="46755"/>
                  </a:lnTo>
                  <a:lnTo>
                    <a:pt x="1415" y="47627"/>
                  </a:lnTo>
                  <a:lnTo>
                    <a:pt x="1686" y="48530"/>
                  </a:lnTo>
                  <a:lnTo>
                    <a:pt x="1956" y="49402"/>
                  </a:lnTo>
                  <a:lnTo>
                    <a:pt x="2257" y="50275"/>
                  </a:lnTo>
                  <a:lnTo>
                    <a:pt x="2588" y="51117"/>
                  </a:lnTo>
                  <a:lnTo>
                    <a:pt x="2949" y="51960"/>
                  </a:lnTo>
                  <a:lnTo>
                    <a:pt x="3310" y="52802"/>
                  </a:lnTo>
                  <a:lnTo>
                    <a:pt x="3701" y="53614"/>
                  </a:lnTo>
                  <a:lnTo>
                    <a:pt x="4093" y="54427"/>
                  </a:lnTo>
                  <a:lnTo>
                    <a:pt x="4514" y="55239"/>
                  </a:lnTo>
                  <a:lnTo>
                    <a:pt x="4965" y="56021"/>
                  </a:lnTo>
                  <a:lnTo>
                    <a:pt x="5416" y="56803"/>
                  </a:lnTo>
                  <a:lnTo>
                    <a:pt x="5898" y="57556"/>
                  </a:lnTo>
                  <a:lnTo>
                    <a:pt x="6409" y="58308"/>
                  </a:lnTo>
                  <a:lnTo>
                    <a:pt x="6921" y="59060"/>
                  </a:lnTo>
                  <a:lnTo>
                    <a:pt x="7432" y="59782"/>
                  </a:lnTo>
                  <a:lnTo>
                    <a:pt x="7974" y="60504"/>
                  </a:lnTo>
                  <a:lnTo>
                    <a:pt x="8545" y="61196"/>
                  </a:lnTo>
                  <a:lnTo>
                    <a:pt x="9117" y="61888"/>
                  </a:lnTo>
                  <a:lnTo>
                    <a:pt x="9719" y="62550"/>
                  </a:lnTo>
                  <a:lnTo>
                    <a:pt x="10350" y="63212"/>
                  </a:lnTo>
                  <a:lnTo>
                    <a:pt x="10952" y="63844"/>
                  </a:lnTo>
                  <a:lnTo>
                    <a:pt x="11614" y="64475"/>
                  </a:lnTo>
                  <a:lnTo>
                    <a:pt x="12276" y="65107"/>
                  </a:lnTo>
                  <a:lnTo>
                    <a:pt x="12938" y="65679"/>
                  </a:lnTo>
                  <a:lnTo>
                    <a:pt x="13630" y="66281"/>
                  </a:lnTo>
                  <a:lnTo>
                    <a:pt x="14322" y="66822"/>
                  </a:lnTo>
                  <a:lnTo>
                    <a:pt x="15044" y="67394"/>
                  </a:lnTo>
                  <a:lnTo>
                    <a:pt x="15766" y="67905"/>
                  </a:lnTo>
                  <a:lnTo>
                    <a:pt x="16518" y="68417"/>
                  </a:lnTo>
                  <a:lnTo>
                    <a:pt x="17270" y="68928"/>
                  </a:lnTo>
                  <a:lnTo>
                    <a:pt x="18022" y="69410"/>
                  </a:lnTo>
                  <a:lnTo>
                    <a:pt x="18805" y="69861"/>
                  </a:lnTo>
                  <a:lnTo>
                    <a:pt x="19587" y="70312"/>
                  </a:lnTo>
                  <a:lnTo>
                    <a:pt x="20399" y="70733"/>
                  </a:lnTo>
                  <a:lnTo>
                    <a:pt x="21212" y="71124"/>
                  </a:lnTo>
                  <a:lnTo>
                    <a:pt x="22024" y="71516"/>
                  </a:lnTo>
                  <a:lnTo>
                    <a:pt x="22866" y="71877"/>
                  </a:lnTo>
                  <a:lnTo>
                    <a:pt x="23709" y="72238"/>
                  </a:lnTo>
                  <a:lnTo>
                    <a:pt x="24551" y="72538"/>
                  </a:lnTo>
                  <a:lnTo>
                    <a:pt x="25424" y="72869"/>
                  </a:lnTo>
                  <a:lnTo>
                    <a:pt x="26296" y="73140"/>
                  </a:lnTo>
                  <a:lnTo>
                    <a:pt x="27169" y="73411"/>
                  </a:lnTo>
                  <a:lnTo>
                    <a:pt x="28071" y="73652"/>
                  </a:lnTo>
                  <a:lnTo>
                    <a:pt x="28974" y="73862"/>
                  </a:lnTo>
                  <a:lnTo>
                    <a:pt x="29876" y="74073"/>
                  </a:lnTo>
                  <a:lnTo>
                    <a:pt x="30809" y="74253"/>
                  </a:lnTo>
                  <a:lnTo>
                    <a:pt x="31712" y="74404"/>
                  </a:lnTo>
                  <a:lnTo>
                    <a:pt x="32644" y="74524"/>
                  </a:lnTo>
                  <a:lnTo>
                    <a:pt x="33577" y="74644"/>
                  </a:lnTo>
                  <a:lnTo>
                    <a:pt x="34540" y="74705"/>
                  </a:lnTo>
                  <a:lnTo>
                    <a:pt x="35502" y="74765"/>
                  </a:lnTo>
                  <a:lnTo>
                    <a:pt x="36435" y="74825"/>
                  </a:lnTo>
                  <a:lnTo>
                    <a:pt x="38361" y="74825"/>
                  </a:lnTo>
                  <a:lnTo>
                    <a:pt x="39323" y="74765"/>
                  </a:lnTo>
                  <a:lnTo>
                    <a:pt x="40286" y="74705"/>
                  </a:lnTo>
                  <a:lnTo>
                    <a:pt x="41219" y="74644"/>
                  </a:lnTo>
                  <a:lnTo>
                    <a:pt x="42182" y="74524"/>
                  </a:lnTo>
                  <a:lnTo>
                    <a:pt x="43114" y="74404"/>
                  </a:lnTo>
                  <a:lnTo>
                    <a:pt x="44017" y="74253"/>
                  </a:lnTo>
                  <a:lnTo>
                    <a:pt x="44949" y="74073"/>
                  </a:lnTo>
                  <a:lnTo>
                    <a:pt x="45852" y="73862"/>
                  </a:lnTo>
                  <a:lnTo>
                    <a:pt x="46755" y="73652"/>
                  </a:lnTo>
                  <a:lnTo>
                    <a:pt x="47627" y="73411"/>
                  </a:lnTo>
                  <a:lnTo>
                    <a:pt x="48530" y="73140"/>
                  </a:lnTo>
                  <a:lnTo>
                    <a:pt x="49402" y="72869"/>
                  </a:lnTo>
                  <a:lnTo>
                    <a:pt x="50275" y="72538"/>
                  </a:lnTo>
                  <a:lnTo>
                    <a:pt x="51117" y="72238"/>
                  </a:lnTo>
                  <a:lnTo>
                    <a:pt x="51960" y="71877"/>
                  </a:lnTo>
                  <a:lnTo>
                    <a:pt x="52802" y="71516"/>
                  </a:lnTo>
                  <a:lnTo>
                    <a:pt x="53614" y="71124"/>
                  </a:lnTo>
                  <a:lnTo>
                    <a:pt x="54427" y="70733"/>
                  </a:lnTo>
                  <a:lnTo>
                    <a:pt x="55239" y="70312"/>
                  </a:lnTo>
                  <a:lnTo>
                    <a:pt x="56021" y="69861"/>
                  </a:lnTo>
                  <a:lnTo>
                    <a:pt x="56803" y="69410"/>
                  </a:lnTo>
                  <a:lnTo>
                    <a:pt x="57556" y="68928"/>
                  </a:lnTo>
                  <a:lnTo>
                    <a:pt x="58308" y="68417"/>
                  </a:lnTo>
                  <a:lnTo>
                    <a:pt x="59060" y="67905"/>
                  </a:lnTo>
                  <a:lnTo>
                    <a:pt x="59782" y="67394"/>
                  </a:lnTo>
                  <a:lnTo>
                    <a:pt x="60504" y="66822"/>
                  </a:lnTo>
                  <a:lnTo>
                    <a:pt x="61196" y="66281"/>
                  </a:lnTo>
                  <a:lnTo>
                    <a:pt x="61888" y="65679"/>
                  </a:lnTo>
                  <a:lnTo>
                    <a:pt x="62550" y="65107"/>
                  </a:lnTo>
                  <a:lnTo>
                    <a:pt x="63212" y="64475"/>
                  </a:lnTo>
                  <a:lnTo>
                    <a:pt x="63844" y="63844"/>
                  </a:lnTo>
                  <a:lnTo>
                    <a:pt x="64475" y="63212"/>
                  </a:lnTo>
                  <a:lnTo>
                    <a:pt x="65107" y="62550"/>
                  </a:lnTo>
                  <a:lnTo>
                    <a:pt x="65679" y="61888"/>
                  </a:lnTo>
                  <a:lnTo>
                    <a:pt x="66281" y="61196"/>
                  </a:lnTo>
                  <a:lnTo>
                    <a:pt x="66822" y="60504"/>
                  </a:lnTo>
                  <a:lnTo>
                    <a:pt x="67394" y="59782"/>
                  </a:lnTo>
                  <a:lnTo>
                    <a:pt x="67905" y="59060"/>
                  </a:lnTo>
                  <a:lnTo>
                    <a:pt x="68417" y="58308"/>
                  </a:lnTo>
                  <a:lnTo>
                    <a:pt x="68928" y="57556"/>
                  </a:lnTo>
                  <a:lnTo>
                    <a:pt x="69410" y="56803"/>
                  </a:lnTo>
                  <a:lnTo>
                    <a:pt x="69861" y="56021"/>
                  </a:lnTo>
                  <a:lnTo>
                    <a:pt x="70312" y="55239"/>
                  </a:lnTo>
                  <a:lnTo>
                    <a:pt x="70733" y="54427"/>
                  </a:lnTo>
                  <a:lnTo>
                    <a:pt x="71124" y="53614"/>
                  </a:lnTo>
                  <a:lnTo>
                    <a:pt x="71516" y="52802"/>
                  </a:lnTo>
                  <a:lnTo>
                    <a:pt x="71877" y="51960"/>
                  </a:lnTo>
                  <a:lnTo>
                    <a:pt x="72238" y="51117"/>
                  </a:lnTo>
                  <a:lnTo>
                    <a:pt x="72538" y="50275"/>
                  </a:lnTo>
                  <a:lnTo>
                    <a:pt x="72869" y="49402"/>
                  </a:lnTo>
                  <a:lnTo>
                    <a:pt x="73140" y="48530"/>
                  </a:lnTo>
                  <a:lnTo>
                    <a:pt x="73411" y="47627"/>
                  </a:lnTo>
                  <a:lnTo>
                    <a:pt x="73652" y="46755"/>
                  </a:lnTo>
                  <a:lnTo>
                    <a:pt x="73862" y="45852"/>
                  </a:lnTo>
                  <a:lnTo>
                    <a:pt x="74073" y="44949"/>
                  </a:lnTo>
                  <a:lnTo>
                    <a:pt x="74253" y="44017"/>
                  </a:lnTo>
                  <a:lnTo>
                    <a:pt x="74404" y="43114"/>
                  </a:lnTo>
                  <a:lnTo>
                    <a:pt x="74524" y="42182"/>
                  </a:lnTo>
                  <a:lnTo>
                    <a:pt x="74644" y="41219"/>
                  </a:lnTo>
                  <a:lnTo>
                    <a:pt x="74705" y="40286"/>
                  </a:lnTo>
                  <a:lnTo>
                    <a:pt x="74765" y="39323"/>
                  </a:lnTo>
                  <a:lnTo>
                    <a:pt x="74825" y="38361"/>
                  </a:lnTo>
                  <a:lnTo>
                    <a:pt x="74825" y="37398"/>
                  </a:lnTo>
                  <a:lnTo>
                    <a:pt x="74825" y="36435"/>
                  </a:lnTo>
                  <a:lnTo>
                    <a:pt x="74765" y="35502"/>
                  </a:lnTo>
                  <a:lnTo>
                    <a:pt x="74705" y="34540"/>
                  </a:lnTo>
                  <a:lnTo>
                    <a:pt x="74644" y="33577"/>
                  </a:lnTo>
                  <a:lnTo>
                    <a:pt x="74524" y="32644"/>
                  </a:lnTo>
                  <a:lnTo>
                    <a:pt x="74404" y="31712"/>
                  </a:lnTo>
                  <a:lnTo>
                    <a:pt x="74253" y="30809"/>
                  </a:lnTo>
                  <a:lnTo>
                    <a:pt x="74073" y="29876"/>
                  </a:lnTo>
                  <a:lnTo>
                    <a:pt x="73862" y="28974"/>
                  </a:lnTo>
                  <a:lnTo>
                    <a:pt x="73652" y="28071"/>
                  </a:lnTo>
                  <a:lnTo>
                    <a:pt x="73411" y="27169"/>
                  </a:lnTo>
                  <a:lnTo>
                    <a:pt x="73140" y="26296"/>
                  </a:lnTo>
                  <a:lnTo>
                    <a:pt x="72869" y="25424"/>
                  </a:lnTo>
                  <a:lnTo>
                    <a:pt x="72538" y="24551"/>
                  </a:lnTo>
                  <a:lnTo>
                    <a:pt x="72238" y="23709"/>
                  </a:lnTo>
                  <a:lnTo>
                    <a:pt x="71877" y="22866"/>
                  </a:lnTo>
                  <a:lnTo>
                    <a:pt x="71516" y="22024"/>
                  </a:lnTo>
                  <a:lnTo>
                    <a:pt x="71124" y="21211"/>
                  </a:lnTo>
                  <a:lnTo>
                    <a:pt x="70733" y="20399"/>
                  </a:lnTo>
                  <a:lnTo>
                    <a:pt x="70312" y="19587"/>
                  </a:lnTo>
                  <a:lnTo>
                    <a:pt x="69861" y="18805"/>
                  </a:lnTo>
                  <a:lnTo>
                    <a:pt x="69410" y="18022"/>
                  </a:lnTo>
                  <a:lnTo>
                    <a:pt x="68928" y="17270"/>
                  </a:lnTo>
                  <a:lnTo>
                    <a:pt x="68417" y="16518"/>
                  </a:lnTo>
                  <a:lnTo>
                    <a:pt x="67905" y="15766"/>
                  </a:lnTo>
                  <a:lnTo>
                    <a:pt x="67394" y="15044"/>
                  </a:lnTo>
                  <a:lnTo>
                    <a:pt x="66822" y="14322"/>
                  </a:lnTo>
                  <a:lnTo>
                    <a:pt x="66281" y="13630"/>
                  </a:lnTo>
                  <a:lnTo>
                    <a:pt x="65679" y="12938"/>
                  </a:lnTo>
                  <a:lnTo>
                    <a:pt x="65107" y="12276"/>
                  </a:lnTo>
                  <a:lnTo>
                    <a:pt x="64475" y="11614"/>
                  </a:lnTo>
                  <a:lnTo>
                    <a:pt x="63844" y="10952"/>
                  </a:lnTo>
                  <a:lnTo>
                    <a:pt x="63212" y="10350"/>
                  </a:lnTo>
                  <a:lnTo>
                    <a:pt x="62550" y="9719"/>
                  </a:lnTo>
                  <a:lnTo>
                    <a:pt x="61888" y="9117"/>
                  </a:lnTo>
                  <a:lnTo>
                    <a:pt x="61196" y="8545"/>
                  </a:lnTo>
                  <a:lnTo>
                    <a:pt x="60504" y="7974"/>
                  </a:lnTo>
                  <a:lnTo>
                    <a:pt x="59782" y="7432"/>
                  </a:lnTo>
                  <a:lnTo>
                    <a:pt x="59060" y="6921"/>
                  </a:lnTo>
                  <a:lnTo>
                    <a:pt x="58308" y="6409"/>
                  </a:lnTo>
                  <a:lnTo>
                    <a:pt x="57556" y="5898"/>
                  </a:lnTo>
                  <a:lnTo>
                    <a:pt x="56803" y="5416"/>
                  </a:lnTo>
                  <a:lnTo>
                    <a:pt x="56021" y="4965"/>
                  </a:lnTo>
                  <a:lnTo>
                    <a:pt x="55239" y="4514"/>
                  </a:lnTo>
                  <a:lnTo>
                    <a:pt x="54427" y="4092"/>
                  </a:lnTo>
                  <a:lnTo>
                    <a:pt x="53614" y="3701"/>
                  </a:lnTo>
                  <a:lnTo>
                    <a:pt x="52802" y="3310"/>
                  </a:lnTo>
                  <a:lnTo>
                    <a:pt x="51960" y="2949"/>
                  </a:lnTo>
                  <a:lnTo>
                    <a:pt x="51117" y="2588"/>
                  </a:lnTo>
                  <a:lnTo>
                    <a:pt x="50275" y="2257"/>
                  </a:lnTo>
                  <a:lnTo>
                    <a:pt x="49402" y="1956"/>
                  </a:lnTo>
                  <a:lnTo>
                    <a:pt x="48530" y="1686"/>
                  </a:lnTo>
                  <a:lnTo>
                    <a:pt x="47627" y="1415"/>
                  </a:lnTo>
                  <a:lnTo>
                    <a:pt x="46755" y="1174"/>
                  </a:lnTo>
                  <a:lnTo>
                    <a:pt x="45852" y="964"/>
                  </a:lnTo>
                  <a:lnTo>
                    <a:pt x="44949" y="753"/>
                  </a:lnTo>
                  <a:lnTo>
                    <a:pt x="44017" y="572"/>
                  </a:lnTo>
                  <a:lnTo>
                    <a:pt x="43114" y="422"/>
                  </a:lnTo>
                  <a:lnTo>
                    <a:pt x="42182" y="302"/>
                  </a:lnTo>
                  <a:lnTo>
                    <a:pt x="41219" y="181"/>
                  </a:lnTo>
                  <a:lnTo>
                    <a:pt x="40286" y="91"/>
                  </a:lnTo>
                  <a:lnTo>
                    <a:pt x="39323" y="31"/>
                  </a:lnTo>
                  <a:lnTo>
                    <a:pt x="38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5;p48">
              <a:extLst>
                <a:ext uri="{FF2B5EF4-FFF2-40B4-BE49-F238E27FC236}">
                  <a16:creationId xmlns:a16="http://schemas.microsoft.com/office/drawing/2014/main" id="{FBEB2E58-9662-1523-D7F2-11E789B7D7E0}"/>
                </a:ext>
              </a:extLst>
            </p:cNvPr>
            <p:cNvSpPr/>
            <p:nvPr/>
          </p:nvSpPr>
          <p:spPr>
            <a:xfrm>
              <a:off x="4454200" y="3745400"/>
              <a:ext cx="1592350" cy="1592350"/>
            </a:xfrm>
            <a:custGeom>
              <a:avLst/>
              <a:gdLst/>
              <a:ahLst/>
              <a:cxnLst/>
              <a:rect l="l" t="t" r="r" b="b"/>
              <a:pathLst>
                <a:path w="63694" h="63694" extrusionOk="0">
                  <a:moveTo>
                    <a:pt x="32614" y="1475"/>
                  </a:moveTo>
                  <a:lnTo>
                    <a:pt x="33396" y="1505"/>
                  </a:lnTo>
                  <a:lnTo>
                    <a:pt x="34179" y="1565"/>
                  </a:lnTo>
                  <a:lnTo>
                    <a:pt x="34961" y="1625"/>
                  </a:lnTo>
                  <a:lnTo>
                    <a:pt x="35713" y="1716"/>
                  </a:lnTo>
                  <a:lnTo>
                    <a:pt x="36465" y="1806"/>
                  </a:lnTo>
                  <a:lnTo>
                    <a:pt x="37217" y="1926"/>
                  </a:lnTo>
                  <a:lnTo>
                    <a:pt x="37969" y="2077"/>
                  </a:lnTo>
                  <a:lnTo>
                    <a:pt x="38692" y="2257"/>
                  </a:lnTo>
                  <a:lnTo>
                    <a:pt x="39414" y="2408"/>
                  </a:lnTo>
                  <a:lnTo>
                    <a:pt x="40166" y="2618"/>
                  </a:lnTo>
                  <a:lnTo>
                    <a:pt x="40858" y="2829"/>
                  </a:lnTo>
                  <a:lnTo>
                    <a:pt x="41580" y="3069"/>
                  </a:lnTo>
                  <a:lnTo>
                    <a:pt x="42272" y="3310"/>
                  </a:lnTo>
                  <a:lnTo>
                    <a:pt x="42964" y="3581"/>
                  </a:lnTo>
                  <a:lnTo>
                    <a:pt x="43656" y="3852"/>
                  </a:lnTo>
                  <a:lnTo>
                    <a:pt x="44348" y="4153"/>
                  </a:lnTo>
                  <a:lnTo>
                    <a:pt x="45010" y="4453"/>
                  </a:lnTo>
                  <a:lnTo>
                    <a:pt x="46303" y="5145"/>
                  </a:lnTo>
                  <a:lnTo>
                    <a:pt x="47597" y="5868"/>
                  </a:lnTo>
                  <a:lnTo>
                    <a:pt x="48831" y="6650"/>
                  </a:lnTo>
                  <a:lnTo>
                    <a:pt x="50004" y="7522"/>
                  </a:lnTo>
                  <a:lnTo>
                    <a:pt x="51147" y="8425"/>
                  </a:lnTo>
                  <a:lnTo>
                    <a:pt x="52260" y="9357"/>
                  </a:lnTo>
                  <a:lnTo>
                    <a:pt x="53313" y="10380"/>
                  </a:lnTo>
                  <a:lnTo>
                    <a:pt x="54336" y="11433"/>
                  </a:lnTo>
                  <a:lnTo>
                    <a:pt x="55269" y="12517"/>
                  </a:lnTo>
                  <a:lnTo>
                    <a:pt x="56172" y="13690"/>
                  </a:lnTo>
                  <a:lnTo>
                    <a:pt x="57044" y="14863"/>
                  </a:lnTo>
                  <a:lnTo>
                    <a:pt x="57826" y="16097"/>
                  </a:lnTo>
                  <a:lnTo>
                    <a:pt x="58548" y="17390"/>
                  </a:lnTo>
                  <a:lnTo>
                    <a:pt x="59210" y="18684"/>
                  </a:lnTo>
                  <a:lnTo>
                    <a:pt x="59842" y="20038"/>
                  </a:lnTo>
                  <a:lnTo>
                    <a:pt x="60113" y="20730"/>
                  </a:lnTo>
                  <a:lnTo>
                    <a:pt x="60384" y="21422"/>
                  </a:lnTo>
                  <a:lnTo>
                    <a:pt x="60624" y="22114"/>
                  </a:lnTo>
                  <a:lnTo>
                    <a:pt x="60865" y="22806"/>
                  </a:lnTo>
                  <a:lnTo>
                    <a:pt x="61076" y="23528"/>
                  </a:lnTo>
                  <a:lnTo>
                    <a:pt x="61256" y="24250"/>
                  </a:lnTo>
                  <a:lnTo>
                    <a:pt x="61437" y="25002"/>
                  </a:lnTo>
                  <a:lnTo>
                    <a:pt x="61617" y="25724"/>
                  </a:lnTo>
                  <a:lnTo>
                    <a:pt x="61737" y="26477"/>
                  </a:lnTo>
                  <a:lnTo>
                    <a:pt x="61888" y="27229"/>
                  </a:lnTo>
                  <a:lnTo>
                    <a:pt x="61978" y="27981"/>
                  </a:lnTo>
                  <a:lnTo>
                    <a:pt x="62068" y="28733"/>
                  </a:lnTo>
                  <a:lnTo>
                    <a:pt x="62129" y="29515"/>
                  </a:lnTo>
                  <a:lnTo>
                    <a:pt x="62189" y="30297"/>
                  </a:lnTo>
                  <a:lnTo>
                    <a:pt x="62219" y="31050"/>
                  </a:lnTo>
                  <a:lnTo>
                    <a:pt x="62219" y="31832"/>
                  </a:lnTo>
                  <a:lnTo>
                    <a:pt x="62219" y="32614"/>
                  </a:lnTo>
                  <a:lnTo>
                    <a:pt x="62189" y="33396"/>
                  </a:lnTo>
                  <a:lnTo>
                    <a:pt x="62129" y="34179"/>
                  </a:lnTo>
                  <a:lnTo>
                    <a:pt x="62068" y="34961"/>
                  </a:lnTo>
                  <a:lnTo>
                    <a:pt x="61978" y="35713"/>
                  </a:lnTo>
                  <a:lnTo>
                    <a:pt x="61888" y="36465"/>
                  </a:lnTo>
                  <a:lnTo>
                    <a:pt x="61737" y="37217"/>
                  </a:lnTo>
                  <a:lnTo>
                    <a:pt x="61617" y="37969"/>
                  </a:lnTo>
                  <a:lnTo>
                    <a:pt x="61437" y="38691"/>
                  </a:lnTo>
                  <a:lnTo>
                    <a:pt x="61256" y="39414"/>
                  </a:lnTo>
                  <a:lnTo>
                    <a:pt x="61076" y="40166"/>
                  </a:lnTo>
                  <a:lnTo>
                    <a:pt x="60865" y="40858"/>
                  </a:lnTo>
                  <a:lnTo>
                    <a:pt x="60624" y="41580"/>
                  </a:lnTo>
                  <a:lnTo>
                    <a:pt x="60384" y="42272"/>
                  </a:lnTo>
                  <a:lnTo>
                    <a:pt x="60113" y="42964"/>
                  </a:lnTo>
                  <a:lnTo>
                    <a:pt x="59842" y="43656"/>
                  </a:lnTo>
                  <a:lnTo>
                    <a:pt x="59210" y="45010"/>
                  </a:lnTo>
                  <a:lnTo>
                    <a:pt x="58548" y="46303"/>
                  </a:lnTo>
                  <a:lnTo>
                    <a:pt x="57826" y="47597"/>
                  </a:lnTo>
                  <a:lnTo>
                    <a:pt x="57044" y="48831"/>
                  </a:lnTo>
                  <a:lnTo>
                    <a:pt x="56172" y="50004"/>
                  </a:lnTo>
                  <a:lnTo>
                    <a:pt x="55269" y="51147"/>
                  </a:lnTo>
                  <a:lnTo>
                    <a:pt x="54336" y="52260"/>
                  </a:lnTo>
                  <a:lnTo>
                    <a:pt x="53313" y="53313"/>
                  </a:lnTo>
                  <a:lnTo>
                    <a:pt x="52260" y="54336"/>
                  </a:lnTo>
                  <a:lnTo>
                    <a:pt x="51147" y="55269"/>
                  </a:lnTo>
                  <a:lnTo>
                    <a:pt x="50004" y="56172"/>
                  </a:lnTo>
                  <a:lnTo>
                    <a:pt x="48831" y="57044"/>
                  </a:lnTo>
                  <a:lnTo>
                    <a:pt x="47597" y="57826"/>
                  </a:lnTo>
                  <a:lnTo>
                    <a:pt x="46303" y="58548"/>
                  </a:lnTo>
                  <a:lnTo>
                    <a:pt x="45010" y="59210"/>
                  </a:lnTo>
                  <a:lnTo>
                    <a:pt x="44348" y="59541"/>
                  </a:lnTo>
                  <a:lnTo>
                    <a:pt x="43656" y="59842"/>
                  </a:lnTo>
                  <a:lnTo>
                    <a:pt x="42964" y="60113"/>
                  </a:lnTo>
                  <a:lnTo>
                    <a:pt x="42272" y="60384"/>
                  </a:lnTo>
                  <a:lnTo>
                    <a:pt x="41580" y="60624"/>
                  </a:lnTo>
                  <a:lnTo>
                    <a:pt x="40858" y="60865"/>
                  </a:lnTo>
                  <a:lnTo>
                    <a:pt x="40166" y="61076"/>
                  </a:lnTo>
                  <a:lnTo>
                    <a:pt x="39414" y="61256"/>
                  </a:lnTo>
                  <a:lnTo>
                    <a:pt x="38692" y="61437"/>
                  </a:lnTo>
                  <a:lnTo>
                    <a:pt x="37969" y="61617"/>
                  </a:lnTo>
                  <a:lnTo>
                    <a:pt x="37217" y="61737"/>
                  </a:lnTo>
                  <a:lnTo>
                    <a:pt x="36465" y="61888"/>
                  </a:lnTo>
                  <a:lnTo>
                    <a:pt x="35713" y="61978"/>
                  </a:lnTo>
                  <a:lnTo>
                    <a:pt x="34961" y="62068"/>
                  </a:lnTo>
                  <a:lnTo>
                    <a:pt x="34179" y="62129"/>
                  </a:lnTo>
                  <a:lnTo>
                    <a:pt x="33396" y="62189"/>
                  </a:lnTo>
                  <a:lnTo>
                    <a:pt x="32614" y="62219"/>
                  </a:lnTo>
                  <a:lnTo>
                    <a:pt x="31050" y="62219"/>
                  </a:lnTo>
                  <a:lnTo>
                    <a:pt x="30297" y="62189"/>
                  </a:lnTo>
                  <a:lnTo>
                    <a:pt x="29515" y="62129"/>
                  </a:lnTo>
                  <a:lnTo>
                    <a:pt x="28733" y="62068"/>
                  </a:lnTo>
                  <a:lnTo>
                    <a:pt x="27981" y="61978"/>
                  </a:lnTo>
                  <a:lnTo>
                    <a:pt x="27229" y="61888"/>
                  </a:lnTo>
                  <a:lnTo>
                    <a:pt x="26477" y="61737"/>
                  </a:lnTo>
                  <a:lnTo>
                    <a:pt x="25724" y="61617"/>
                  </a:lnTo>
                  <a:lnTo>
                    <a:pt x="25002" y="61437"/>
                  </a:lnTo>
                  <a:lnTo>
                    <a:pt x="24250" y="61256"/>
                  </a:lnTo>
                  <a:lnTo>
                    <a:pt x="23528" y="61076"/>
                  </a:lnTo>
                  <a:lnTo>
                    <a:pt x="22806" y="60865"/>
                  </a:lnTo>
                  <a:lnTo>
                    <a:pt x="22114" y="60624"/>
                  </a:lnTo>
                  <a:lnTo>
                    <a:pt x="21422" y="60384"/>
                  </a:lnTo>
                  <a:lnTo>
                    <a:pt x="20730" y="60113"/>
                  </a:lnTo>
                  <a:lnTo>
                    <a:pt x="20038" y="59842"/>
                  </a:lnTo>
                  <a:lnTo>
                    <a:pt x="19346" y="59541"/>
                  </a:lnTo>
                  <a:lnTo>
                    <a:pt x="18684" y="59210"/>
                  </a:lnTo>
                  <a:lnTo>
                    <a:pt x="17360" y="58548"/>
                  </a:lnTo>
                  <a:lnTo>
                    <a:pt x="16097" y="57826"/>
                  </a:lnTo>
                  <a:lnTo>
                    <a:pt x="14863" y="57044"/>
                  </a:lnTo>
                  <a:lnTo>
                    <a:pt x="13690" y="56172"/>
                  </a:lnTo>
                  <a:lnTo>
                    <a:pt x="12517" y="55269"/>
                  </a:lnTo>
                  <a:lnTo>
                    <a:pt x="11433" y="54336"/>
                  </a:lnTo>
                  <a:lnTo>
                    <a:pt x="10380" y="53313"/>
                  </a:lnTo>
                  <a:lnTo>
                    <a:pt x="9358" y="52260"/>
                  </a:lnTo>
                  <a:lnTo>
                    <a:pt x="8425" y="51147"/>
                  </a:lnTo>
                  <a:lnTo>
                    <a:pt x="7522" y="50004"/>
                  </a:lnTo>
                  <a:lnTo>
                    <a:pt x="6650" y="48831"/>
                  </a:lnTo>
                  <a:lnTo>
                    <a:pt x="5868" y="47597"/>
                  </a:lnTo>
                  <a:lnTo>
                    <a:pt x="5145" y="46303"/>
                  </a:lnTo>
                  <a:lnTo>
                    <a:pt x="4454" y="45010"/>
                  </a:lnTo>
                  <a:lnTo>
                    <a:pt x="4153" y="44348"/>
                  </a:lnTo>
                  <a:lnTo>
                    <a:pt x="3852" y="43656"/>
                  </a:lnTo>
                  <a:lnTo>
                    <a:pt x="3581" y="42964"/>
                  </a:lnTo>
                  <a:lnTo>
                    <a:pt x="3310" y="42272"/>
                  </a:lnTo>
                  <a:lnTo>
                    <a:pt x="3070" y="41580"/>
                  </a:lnTo>
                  <a:lnTo>
                    <a:pt x="2829" y="40858"/>
                  </a:lnTo>
                  <a:lnTo>
                    <a:pt x="2618" y="40166"/>
                  </a:lnTo>
                  <a:lnTo>
                    <a:pt x="2408" y="39414"/>
                  </a:lnTo>
                  <a:lnTo>
                    <a:pt x="2257" y="38691"/>
                  </a:lnTo>
                  <a:lnTo>
                    <a:pt x="2077" y="37969"/>
                  </a:lnTo>
                  <a:lnTo>
                    <a:pt x="1926" y="37217"/>
                  </a:lnTo>
                  <a:lnTo>
                    <a:pt x="1806" y="36465"/>
                  </a:lnTo>
                  <a:lnTo>
                    <a:pt x="1716" y="35713"/>
                  </a:lnTo>
                  <a:lnTo>
                    <a:pt x="1625" y="34961"/>
                  </a:lnTo>
                  <a:lnTo>
                    <a:pt x="1565" y="34179"/>
                  </a:lnTo>
                  <a:lnTo>
                    <a:pt x="1505" y="33396"/>
                  </a:lnTo>
                  <a:lnTo>
                    <a:pt x="1475" y="32614"/>
                  </a:lnTo>
                  <a:lnTo>
                    <a:pt x="1475" y="31832"/>
                  </a:lnTo>
                  <a:lnTo>
                    <a:pt x="1475" y="31050"/>
                  </a:lnTo>
                  <a:lnTo>
                    <a:pt x="1505" y="30297"/>
                  </a:lnTo>
                  <a:lnTo>
                    <a:pt x="1565" y="29515"/>
                  </a:lnTo>
                  <a:lnTo>
                    <a:pt x="1625" y="28733"/>
                  </a:lnTo>
                  <a:lnTo>
                    <a:pt x="1716" y="27981"/>
                  </a:lnTo>
                  <a:lnTo>
                    <a:pt x="1806" y="27229"/>
                  </a:lnTo>
                  <a:lnTo>
                    <a:pt x="1926" y="26477"/>
                  </a:lnTo>
                  <a:lnTo>
                    <a:pt x="2077" y="25724"/>
                  </a:lnTo>
                  <a:lnTo>
                    <a:pt x="2257" y="25002"/>
                  </a:lnTo>
                  <a:lnTo>
                    <a:pt x="2408" y="24250"/>
                  </a:lnTo>
                  <a:lnTo>
                    <a:pt x="2618" y="23528"/>
                  </a:lnTo>
                  <a:lnTo>
                    <a:pt x="2829" y="22806"/>
                  </a:lnTo>
                  <a:lnTo>
                    <a:pt x="3070" y="22114"/>
                  </a:lnTo>
                  <a:lnTo>
                    <a:pt x="3310" y="21422"/>
                  </a:lnTo>
                  <a:lnTo>
                    <a:pt x="3581" y="20730"/>
                  </a:lnTo>
                  <a:lnTo>
                    <a:pt x="3852" y="20038"/>
                  </a:lnTo>
                  <a:lnTo>
                    <a:pt x="4153" y="19346"/>
                  </a:lnTo>
                  <a:lnTo>
                    <a:pt x="4454" y="18684"/>
                  </a:lnTo>
                  <a:lnTo>
                    <a:pt x="5145" y="17390"/>
                  </a:lnTo>
                  <a:lnTo>
                    <a:pt x="5868" y="16097"/>
                  </a:lnTo>
                  <a:lnTo>
                    <a:pt x="6650" y="14863"/>
                  </a:lnTo>
                  <a:lnTo>
                    <a:pt x="7522" y="13690"/>
                  </a:lnTo>
                  <a:lnTo>
                    <a:pt x="8425" y="12517"/>
                  </a:lnTo>
                  <a:lnTo>
                    <a:pt x="9358" y="11433"/>
                  </a:lnTo>
                  <a:lnTo>
                    <a:pt x="10380" y="10380"/>
                  </a:lnTo>
                  <a:lnTo>
                    <a:pt x="11433" y="9357"/>
                  </a:lnTo>
                  <a:lnTo>
                    <a:pt x="12517" y="8425"/>
                  </a:lnTo>
                  <a:lnTo>
                    <a:pt x="13690" y="7522"/>
                  </a:lnTo>
                  <a:lnTo>
                    <a:pt x="14863" y="6650"/>
                  </a:lnTo>
                  <a:lnTo>
                    <a:pt x="16097" y="5868"/>
                  </a:lnTo>
                  <a:lnTo>
                    <a:pt x="17360" y="5145"/>
                  </a:lnTo>
                  <a:lnTo>
                    <a:pt x="18684" y="4453"/>
                  </a:lnTo>
                  <a:lnTo>
                    <a:pt x="19346" y="4153"/>
                  </a:lnTo>
                  <a:lnTo>
                    <a:pt x="20038" y="3852"/>
                  </a:lnTo>
                  <a:lnTo>
                    <a:pt x="20730" y="3581"/>
                  </a:lnTo>
                  <a:lnTo>
                    <a:pt x="21422" y="3310"/>
                  </a:lnTo>
                  <a:lnTo>
                    <a:pt x="22114" y="3069"/>
                  </a:lnTo>
                  <a:lnTo>
                    <a:pt x="22806" y="2829"/>
                  </a:lnTo>
                  <a:lnTo>
                    <a:pt x="23528" y="2618"/>
                  </a:lnTo>
                  <a:lnTo>
                    <a:pt x="24250" y="2408"/>
                  </a:lnTo>
                  <a:lnTo>
                    <a:pt x="25002" y="2257"/>
                  </a:lnTo>
                  <a:lnTo>
                    <a:pt x="25724" y="2077"/>
                  </a:lnTo>
                  <a:lnTo>
                    <a:pt x="26477" y="1926"/>
                  </a:lnTo>
                  <a:lnTo>
                    <a:pt x="27229" y="1806"/>
                  </a:lnTo>
                  <a:lnTo>
                    <a:pt x="27981" y="1716"/>
                  </a:lnTo>
                  <a:lnTo>
                    <a:pt x="28733" y="1625"/>
                  </a:lnTo>
                  <a:lnTo>
                    <a:pt x="29515" y="1565"/>
                  </a:lnTo>
                  <a:lnTo>
                    <a:pt x="30297" y="1505"/>
                  </a:lnTo>
                  <a:lnTo>
                    <a:pt x="31050" y="1475"/>
                  </a:lnTo>
                  <a:close/>
                  <a:moveTo>
                    <a:pt x="31020" y="1"/>
                  </a:moveTo>
                  <a:lnTo>
                    <a:pt x="30207" y="31"/>
                  </a:lnTo>
                  <a:lnTo>
                    <a:pt x="29395" y="91"/>
                  </a:lnTo>
                  <a:lnTo>
                    <a:pt x="28583" y="181"/>
                  </a:lnTo>
                  <a:lnTo>
                    <a:pt x="27800" y="271"/>
                  </a:lnTo>
                  <a:lnTo>
                    <a:pt x="26988" y="362"/>
                  </a:lnTo>
                  <a:lnTo>
                    <a:pt x="26206" y="512"/>
                  </a:lnTo>
                  <a:lnTo>
                    <a:pt x="25424" y="663"/>
                  </a:lnTo>
                  <a:lnTo>
                    <a:pt x="24671" y="813"/>
                  </a:lnTo>
                  <a:lnTo>
                    <a:pt x="23889" y="994"/>
                  </a:lnTo>
                  <a:lnTo>
                    <a:pt x="23137" y="1204"/>
                  </a:lnTo>
                  <a:lnTo>
                    <a:pt x="22385" y="1445"/>
                  </a:lnTo>
                  <a:lnTo>
                    <a:pt x="21633" y="1686"/>
                  </a:lnTo>
                  <a:lnTo>
                    <a:pt x="20911" y="1926"/>
                  </a:lnTo>
                  <a:lnTo>
                    <a:pt x="20189" y="2227"/>
                  </a:lnTo>
                  <a:lnTo>
                    <a:pt x="19466" y="2498"/>
                  </a:lnTo>
                  <a:lnTo>
                    <a:pt x="18744" y="2829"/>
                  </a:lnTo>
                  <a:lnTo>
                    <a:pt x="18052" y="3160"/>
                  </a:lnTo>
                  <a:lnTo>
                    <a:pt x="17360" y="3491"/>
                  </a:lnTo>
                  <a:lnTo>
                    <a:pt x="16668" y="3852"/>
                  </a:lnTo>
                  <a:lnTo>
                    <a:pt x="16007" y="4243"/>
                  </a:lnTo>
                  <a:lnTo>
                    <a:pt x="15345" y="4634"/>
                  </a:lnTo>
                  <a:lnTo>
                    <a:pt x="14683" y="5025"/>
                  </a:lnTo>
                  <a:lnTo>
                    <a:pt x="14051" y="5446"/>
                  </a:lnTo>
                  <a:lnTo>
                    <a:pt x="13419" y="5898"/>
                  </a:lnTo>
                  <a:lnTo>
                    <a:pt x="12817" y="6349"/>
                  </a:lnTo>
                  <a:lnTo>
                    <a:pt x="12186" y="6800"/>
                  </a:lnTo>
                  <a:lnTo>
                    <a:pt x="11614" y="7282"/>
                  </a:lnTo>
                  <a:lnTo>
                    <a:pt x="11012" y="7763"/>
                  </a:lnTo>
                  <a:lnTo>
                    <a:pt x="10441" y="8274"/>
                  </a:lnTo>
                  <a:lnTo>
                    <a:pt x="9899" y="8816"/>
                  </a:lnTo>
                  <a:lnTo>
                    <a:pt x="9327" y="9327"/>
                  </a:lnTo>
                  <a:lnTo>
                    <a:pt x="8816" y="9899"/>
                  </a:lnTo>
                  <a:lnTo>
                    <a:pt x="8274" y="10441"/>
                  </a:lnTo>
                  <a:lnTo>
                    <a:pt x="7763" y="11012"/>
                  </a:lnTo>
                  <a:lnTo>
                    <a:pt x="7282" y="11614"/>
                  </a:lnTo>
                  <a:lnTo>
                    <a:pt x="6800" y="12186"/>
                  </a:lnTo>
                  <a:lnTo>
                    <a:pt x="6349" y="12817"/>
                  </a:lnTo>
                  <a:lnTo>
                    <a:pt x="5898" y="13419"/>
                  </a:lnTo>
                  <a:lnTo>
                    <a:pt x="5446" y="14051"/>
                  </a:lnTo>
                  <a:lnTo>
                    <a:pt x="5025" y="14683"/>
                  </a:lnTo>
                  <a:lnTo>
                    <a:pt x="4634" y="15345"/>
                  </a:lnTo>
                  <a:lnTo>
                    <a:pt x="4243" y="16007"/>
                  </a:lnTo>
                  <a:lnTo>
                    <a:pt x="3852" y="16668"/>
                  </a:lnTo>
                  <a:lnTo>
                    <a:pt x="3491" y="17360"/>
                  </a:lnTo>
                  <a:lnTo>
                    <a:pt x="3160" y="18052"/>
                  </a:lnTo>
                  <a:lnTo>
                    <a:pt x="2829" y="18744"/>
                  </a:lnTo>
                  <a:lnTo>
                    <a:pt x="2498" y="19466"/>
                  </a:lnTo>
                  <a:lnTo>
                    <a:pt x="2227" y="20189"/>
                  </a:lnTo>
                  <a:lnTo>
                    <a:pt x="1926" y="20911"/>
                  </a:lnTo>
                  <a:lnTo>
                    <a:pt x="1686" y="21633"/>
                  </a:lnTo>
                  <a:lnTo>
                    <a:pt x="1445" y="22385"/>
                  </a:lnTo>
                  <a:lnTo>
                    <a:pt x="1204" y="23137"/>
                  </a:lnTo>
                  <a:lnTo>
                    <a:pt x="994" y="23889"/>
                  </a:lnTo>
                  <a:lnTo>
                    <a:pt x="813" y="24671"/>
                  </a:lnTo>
                  <a:lnTo>
                    <a:pt x="663" y="25423"/>
                  </a:lnTo>
                  <a:lnTo>
                    <a:pt x="512" y="26206"/>
                  </a:lnTo>
                  <a:lnTo>
                    <a:pt x="362" y="26988"/>
                  </a:lnTo>
                  <a:lnTo>
                    <a:pt x="272" y="27800"/>
                  </a:lnTo>
                  <a:lnTo>
                    <a:pt x="181" y="28583"/>
                  </a:lnTo>
                  <a:lnTo>
                    <a:pt x="91" y="29395"/>
                  </a:lnTo>
                  <a:lnTo>
                    <a:pt x="31" y="30207"/>
                  </a:lnTo>
                  <a:lnTo>
                    <a:pt x="1" y="31020"/>
                  </a:lnTo>
                  <a:lnTo>
                    <a:pt x="1" y="31832"/>
                  </a:lnTo>
                  <a:lnTo>
                    <a:pt x="1" y="32674"/>
                  </a:lnTo>
                  <a:lnTo>
                    <a:pt x="31" y="33487"/>
                  </a:lnTo>
                  <a:lnTo>
                    <a:pt x="91" y="34299"/>
                  </a:lnTo>
                  <a:lnTo>
                    <a:pt x="181" y="35081"/>
                  </a:lnTo>
                  <a:lnTo>
                    <a:pt x="272" y="35893"/>
                  </a:lnTo>
                  <a:lnTo>
                    <a:pt x="362" y="36676"/>
                  </a:lnTo>
                  <a:lnTo>
                    <a:pt x="512" y="37488"/>
                  </a:lnTo>
                  <a:lnTo>
                    <a:pt x="663" y="38240"/>
                  </a:lnTo>
                  <a:lnTo>
                    <a:pt x="813" y="39022"/>
                  </a:lnTo>
                  <a:lnTo>
                    <a:pt x="994" y="39805"/>
                  </a:lnTo>
                  <a:lnTo>
                    <a:pt x="1204" y="40557"/>
                  </a:lnTo>
                  <a:lnTo>
                    <a:pt x="1445" y="41309"/>
                  </a:lnTo>
                  <a:lnTo>
                    <a:pt x="1686" y="42061"/>
                  </a:lnTo>
                  <a:lnTo>
                    <a:pt x="1926" y="42783"/>
                  </a:lnTo>
                  <a:lnTo>
                    <a:pt x="2227" y="43505"/>
                  </a:lnTo>
                  <a:lnTo>
                    <a:pt x="2498" y="44227"/>
                  </a:lnTo>
                  <a:lnTo>
                    <a:pt x="2829" y="44949"/>
                  </a:lnTo>
                  <a:lnTo>
                    <a:pt x="3160" y="45641"/>
                  </a:lnTo>
                  <a:lnTo>
                    <a:pt x="3491" y="46333"/>
                  </a:lnTo>
                  <a:lnTo>
                    <a:pt x="3852" y="46995"/>
                  </a:lnTo>
                  <a:lnTo>
                    <a:pt x="4243" y="47687"/>
                  </a:lnTo>
                  <a:lnTo>
                    <a:pt x="4634" y="48349"/>
                  </a:lnTo>
                  <a:lnTo>
                    <a:pt x="5025" y="48981"/>
                  </a:lnTo>
                  <a:lnTo>
                    <a:pt x="5446" y="49643"/>
                  </a:lnTo>
                  <a:lnTo>
                    <a:pt x="5898" y="50275"/>
                  </a:lnTo>
                  <a:lnTo>
                    <a:pt x="6349" y="50876"/>
                  </a:lnTo>
                  <a:lnTo>
                    <a:pt x="6800" y="51478"/>
                  </a:lnTo>
                  <a:lnTo>
                    <a:pt x="7282" y="52080"/>
                  </a:lnTo>
                  <a:lnTo>
                    <a:pt x="7763" y="52682"/>
                  </a:lnTo>
                  <a:lnTo>
                    <a:pt x="8274" y="53253"/>
                  </a:lnTo>
                  <a:lnTo>
                    <a:pt x="8816" y="53795"/>
                  </a:lnTo>
                  <a:lnTo>
                    <a:pt x="9327" y="54336"/>
                  </a:lnTo>
                  <a:lnTo>
                    <a:pt x="9899" y="54878"/>
                  </a:lnTo>
                  <a:lnTo>
                    <a:pt x="10441" y="55389"/>
                  </a:lnTo>
                  <a:lnTo>
                    <a:pt x="11012" y="55901"/>
                  </a:lnTo>
                  <a:lnTo>
                    <a:pt x="11614" y="56412"/>
                  </a:lnTo>
                  <a:lnTo>
                    <a:pt x="12186" y="56894"/>
                  </a:lnTo>
                  <a:lnTo>
                    <a:pt x="12817" y="57345"/>
                  </a:lnTo>
                  <a:lnTo>
                    <a:pt x="13419" y="57796"/>
                  </a:lnTo>
                  <a:lnTo>
                    <a:pt x="14051" y="58247"/>
                  </a:lnTo>
                  <a:lnTo>
                    <a:pt x="14683" y="58669"/>
                  </a:lnTo>
                  <a:lnTo>
                    <a:pt x="15345" y="59060"/>
                  </a:lnTo>
                  <a:lnTo>
                    <a:pt x="16007" y="59451"/>
                  </a:lnTo>
                  <a:lnTo>
                    <a:pt x="16668" y="59842"/>
                  </a:lnTo>
                  <a:lnTo>
                    <a:pt x="17360" y="60203"/>
                  </a:lnTo>
                  <a:lnTo>
                    <a:pt x="18052" y="60534"/>
                  </a:lnTo>
                  <a:lnTo>
                    <a:pt x="18744" y="60865"/>
                  </a:lnTo>
                  <a:lnTo>
                    <a:pt x="19466" y="61166"/>
                  </a:lnTo>
                  <a:lnTo>
                    <a:pt x="20189" y="61467"/>
                  </a:lnTo>
                  <a:lnTo>
                    <a:pt x="20911" y="61737"/>
                  </a:lnTo>
                  <a:lnTo>
                    <a:pt x="21633" y="62008"/>
                  </a:lnTo>
                  <a:lnTo>
                    <a:pt x="22385" y="62249"/>
                  </a:lnTo>
                  <a:lnTo>
                    <a:pt x="23137" y="62490"/>
                  </a:lnTo>
                  <a:lnTo>
                    <a:pt x="23889" y="62670"/>
                  </a:lnTo>
                  <a:lnTo>
                    <a:pt x="24671" y="62881"/>
                  </a:lnTo>
                  <a:lnTo>
                    <a:pt x="25424" y="63031"/>
                  </a:lnTo>
                  <a:lnTo>
                    <a:pt x="26206" y="63182"/>
                  </a:lnTo>
                  <a:lnTo>
                    <a:pt x="26988" y="63332"/>
                  </a:lnTo>
                  <a:lnTo>
                    <a:pt x="27800" y="63422"/>
                  </a:lnTo>
                  <a:lnTo>
                    <a:pt x="28583" y="63513"/>
                  </a:lnTo>
                  <a:lnTo>
                    <a:pt x="29395" y="63603"/>
                  </a:lnTo>
                  <a:lnTo>
                    <a:pt x="30207" y="63633"/>
                  </a:lnTo>
                  <a:lnTo>
                    <a:pt x="31020" y="63663"/>
                  </a:lnTo>
                  <a:lnTo>
                    <a:pt x="31832" y="63693"/>
                  </a:lnTo>
                  <a:lnTo>
                    <a:pt x="32674" y="63663"/>
                  </a:lnTo>
                  <a:lnTo>
                    <a:pt x="33487" y="63633"/>
                  </a:lnTo>
                  <a:lnTo>
                    <a:pt x="34299" y="63603"/>
                  </a:lnTo>
                  <a:lnTo>
                    <a:pt x="35081" y="63513"/>
                  </a:lnTo>
                  <a:lnTo>
                    <a:pt x="35894" y="63422"/>
                  </a:lnTo>
                  <a:lnTo>
                    <a:pt x="36676" y="63332"/>
                  </a:lnTo>
                  <a:lnTo>
                    <a:pt x="37488" y="63182"/>
                  </a:lnTo>
                  <a:lnTo>
                    <a:pt x="38240" y="63031"/>
                  </a:lnTo>
                  <a:lnTo>
                    <a:pt x="39022" y="62881"/>
                  </a:lnTo>
                  <a:lnTo>
                    <a:pt x="39805" y="62670"/>
                  </a:lnTo>
                  <a:lnTo>
                    <a:pt x="40557" y="62490"/>
                  </a:lnTo>
                  <a:lnTo>
                    <a:pt x="41309" y="62249"/>
                  </a:lnTo>
                  <a:lnTo>
                    <a:pt x="42031" y="62008"/>
                  </a:lnTo>
                  <a:lnTo>
                    <a:pt x="42783" y="61737"/>
                  </a:lnTo>
                  <a:lnTo>
                    <a:pt x="43505" y="61467"/>
                  </a:lnTo>
                  <a:lnTo>
                    <a:pt x="44227" y="61166"/>
                  </a:lnTo>
                  <a:lnTo>
                    <a:pt x="44949" y="60865"/>
                  </a:lnTo>
                  <a:lnTo>
                    <a:pt x="45641" y="60534"/>
                  </a:lnTo>
                  <a:lnTo>
                    <a:pt x="46333" y="60203"/>
                  </a:lnTo>
                  <a:lnTo>
                    <a:pt x="46995" y="59842"/>
                  </a:lnTo>
                  <a:lnTo>
                    <a:pt x="47687" y="59451"/>
                  </a:lnTo>
                  <a:lnTo>
                    <a:pt x="48349" y="59060"/>
                  </a:lnTo>
                  <a:lnTo>
                    <a:pt x="48981" y="58669"/>
                  </a:lnTo>
                  <a:lnTo>
                    <a:pt x="49643" y="58247"/>
                  </a:lnTo>
                  <a:lnTo>
                    <a:pt x="50275" y="57796"/>
                  </a:lnTo>
                  <a:lnTo>
                    <a:pt x="50876" y="57345"/>
                  </a:lnTo>
                  <a:lnTo>
                    <a:pt x="51478" y="56894"/>
                  </a:lnTo>
                  <a:lnTo>
                    <a:pt x="52080" y="56412"/>
                  </a:lnTo>
                  <a:lnTo>
                    <a:pt x="52682" y="55901"/>
                  </a:lnTo>
                  <a:lnTo>
                    <a:pt x="53253" y="55389"/>
                  </a:lnTo>
                  <a:lnTo>
                    <a:pt x="53795" y="54878"/>
                  </a:lnTo>
                  <a:lnTo>
                    <a:pt x="54336" y="54336"/>
                  </a:lnTo>
                  <a:lnTo>
                    <a:pt x="54878" y="53795"/>
                  </a:lnTo>
                  <a:lnTo>
                    <a:pt x="55389" y="53253"/>
                  </a:lnTo>
                  <a:lnTo>
                    <a:pt x="55901" y="52682"/>
                  </a:lnTo>
                  <a:lnTo>
                    <a:pt x="56412" y="52080"/>
                  </a:lnTo>
                  <a:lnTo>
                    <a:pt x="56894" y="51478"/>
                  </a:lnTo>
                  <a:lnTo>
                    <a:pt x="57345" y="50876"/>
                  </a:lnTo>
                  <a:lnTo>
                    <a:pt x="57796" y="50275"/>
                  </a:lnTo>
                  <a:lnTo>
                    <a:pt x="58247" y="49643"/>
                  </a:lnTo>
                  <a:lnTo>
                    <a:pt x="58669" y="48981"/>
                  </a:lnTo>
                  <a:lnTo>
                    <a:pt x="59060" y="48349"/>
                  </a:lnTo>
                  <a:lnTo>
                    <a:pt x="59451" y="47687"/>
                  </a:lnTo>
                  <a:lnTo>
                    <a:pt x="59842" y="46995"/>
                  </a:lnTo>
                  <a:lnTo>
                    <a:pt x="60203" y="46333"/>
                  </a:lnTo>
                  <a:lnTo>
                    <a:pt x="60534" y="45641"/>
                  </a:lnTo>
                  <a:lnTo>
                    <a:pt x="60865" y="44949"/>
                  </a:lnTo>
                  <a:lnTo>
                    <a:pt x="61166" y="44227"/>
                  </a:lnTo>
                  <a:lnTo>
                    <a:pt x="61467" y="43505"/>
                  </a:lnTo>
                  <a:lnTo>
                    <a:pt x="61737" y="42783"/>
                  </a:lnTo>
                  <a:lnTo>
                    <a:pt x="62008" y="42061"/>
                  </a:lnTo>
                  <a:lnTo>
                    <a:pt x="62249" y="41309"/>
                  </a:lnTo>
                  <a:lnTo>
                    <a:pt x="62490" y="40557"/>
                  </a:lnTo>
                  <a:lnTo>
                    <a:pt x="62670" y="39805"/>
                  </a:lnTo>
                  <a:lnTo>
                    <a:pt x="62881" y="39022"/>
                  </a:lnTo>
                  <a:lnTo>
                    <a:pt x="63031" y="38240"/>
                  </a:lnTo>
                  <a:lnTo>
                    <a:pt x="63182" y="37488"/>
                  </a:lnTo>
                  <a:lnTo>
                    <a:pt x="63332" y="36676"/>
                  </a:lnTo>
                  <a:lnTo>
                    <a:pt x="63422" y="35893"/>
                  </a:lnTo>
                  <a:lnTo>
                    <a:pt x="63513" y="35081"/>
                  </a:lnTo>
                  <a:lnTo>
                    <a:pt x="63603" y="34299"/>
                  </a:lnTo>
                  <a:lnTo>
                    <a:pt x="63633" y="33487"/>
                  </a:lnTo>
                  <a:lnTo>
                    <a:pt x="63663" y="32674"/>
                  </a:lnTo>
                  <a:lnTo>
                    <a:pt x="63693" y="31832"/>
                  </a:lnTo>
                  <a:lnTo>
                    <a:pt x="63663" y="31020"/>
                  </a:lnTo>
                  <a:lnTo>
                    <a:pt x="63633" y="30207"/>
                  </a:lnTo>
                  <a:lnTo>
                    <a:pt x="63603" y="29395"/>
                  </a:lnTo>
                  <a:lnTo>
                    <a:pt x="63513" y="28583"/>
                  </a:lnTo>
                  <a:lnTo>
                    <a:pt x="63422" y="27800"/>
                  </a:lnTo>
                  <a:lnTo>
                    <a:pt x="63332" y="26988"/>
                  </a:lnTo>
                  <a:lnTo>
                    <a:pt x="63182" y="26206"/>
                  </a:lnTo>
                  <a:lnTo>
                    <a:pt x="63031" y="25423"/>
                  </a:lnTo>
                  <a:lnTo>
                    <a:pt x="62881" y="24671"/>
                  </a:lnTo>
                  <a:lnTo>
                    <a:pt x="62670" y="23889"/>
                  </a:lnTo>
                  <a:lnTo>
                    <a:pt x="62490" y="23137"/>
                  </a:lnTo>
                  <a:lnTo>
                    <a:pt x="62249" y="22385"/>
                  </a:lnTo>
                  <a:lnTo>
                    <a:pt x="62008" y="21633"/>
                  </a:lnTo>
                  <a:lnTo>
                    <a:pt x="61737" y="20911"/>
                  </a:lnTo>
                  <a:lnTo>
                    <a:pt x="61467" y="20189"/>
                  </a:lnTo>
                  <a:lnTo>
                    <a:pt x="61166" y="19466"/>
                  </a:lnTo>
                  <a:lnTo>
                    <a:pt x="60865" y="18744"/>
                  </a:lnTo>
                  <a:lnTo>
                    <a:pt x="60534" y="18052"/>
                  </a:lnTo>
                  <a:lnTo>
                    <a:pt x="60203" y="17360"/>
                  </a:lnTo>
                  <a:lnTo>
                    <a:pt x="59842" y="16668"/>
                  </a:lnTo>
                  <a:lnTo>
                    <a:pt x="59451" y="16007"/>
                  </a:lnTo>
                  <a:lnTo>
                    <a:pt x="59060" y="15345"/>
                  </a:lnTo>
                  <a:lnTo>
                    <a:pt x="58669" y="14683"/>
                  </a:lnTo>
                  <a:lnTo>
                    <a:pt x="58247" y="14051"/>
                  </a:lnTo>
                  <a:lnTo>
                    <a:pt x="57796" y="13419"/>
                  </a:lnTo>
                  <a:lnTo>
                    <a:pt x="57345" y="12817"/>
                  </a:lnTo>
                  <a:lnTo>
                    <a:pt x="56894" y="12186"/>
                  </a:lnTo>
                  <a:lnTo>
                    <a:pt x="56412" y="11614"/>
                  </a:lnTo>
                  <a:lnTo>
                    <a:pt x="55901" y="11012"/>
                  </a:lnTo>
                  <a:lnTo>
                    <a:pt x="55389" y="10441"/>
                  </a:lnTo>
                  <a:lnTo>
                    <a:pt x="54878" y="9899"/>
                  </a:lnTo>
                  <a:lnTo>
                    <a:pt x="54336" y="9327"/>
                  </a:lnTo>
                  <a:lnTo>
                    <a:pt x="53795" y="8816"/>
                  </a:lnTo>
                  <a:lnTo>
                    <a:pt x="53253" y="8274"/>
                  </a:lnTo>
                  <a:lnTo>
                    <a:pt x="52682" y="7763"/>
                  </a:lnTo>
                  <a:lnTo>
                    <a:pt x="52080" y="7282"/>
                  </a:lnTo>
                  <a:lnTo>
                    <a:pt x="51478" y="6800"/>
                  </a:lnTo>
                  <a:lnTo>
                    <a:pt x="50876" y="6349"/>
                  </a:lnTo>
                  <a:lnTo>
                    <a:pt x="50275" y="5898"/>
                  </a:lnTo>
                  <a:lnTo>
                    <a:pt x="49643" y="5446"/>
                  </a:lnTo>
                  <a:lnTo>
                    <a:pt x="48981" y="5025"/>
                  </a:lnTo>
                  <a:lnTo>
                    <a:pt x="48349" y="4634"/>
                  </a:lnTo>
                  <a:lnTo>
                    <a:pt x="47687" y="4243"/>
                  </a:lnTo>
                  <a:lnTo>
                    <a:pt x="46995" y="3852"/>
                  </a:lnTo>
                  <a:lnTo>
                    <a:pt x="46333" y="3491"/>
                  </a:lnTo>
                  <a:lnTo>
                    <a:pt x="45641" y="3160"/>
                  </a:lnTo>
                  <a:lnTo>
                    <a:pt x="44949" y="2829"/>
                  </a:lnTo>
                  <a:lnTo>
                    <a:pt x="44227" y="2498"/>
                  </a:lnTo>
                  <a:lnTo>
                    <a:pt x="43505" y="2227"/>
                  </a:lnTo>
                  <a:lnTo>
                    <a:pt x="42783" y="1926"/>
                  </a:lnTo>
                  <a:lnTo>
                    <a:pt x="42031" y="1686"/>
                  </a:lnTo>
                  <a:lnTo>
                    <a:pt x="41309" y="1445"/>
                  </a:lnTo>
                  <a:lnTo>
                    <a:pt x="40557" y="1204"/>
                  </a:lnTo>
                  <a:lnTo>
                    <a:pt x="39805" y="994"/>
                  </a:lnTo>
                  <a:lnTo>
                    <a:pt x="39022" y="813"/>
                  </a:lnTo>
                  <a:lnTo>
                    <a:pt x="38240" y="663"/>
                  </a:lnTo>
                  <a:lnTo>
                    <a:pt x="37488" y="512"/>
                  </a:lnTo>
                  <a:lnTo>
                    <a:pt x="36676" y="362"/>
                  </a:lnTo>
                  <a:lnTo>
                    <a:pt x="35894" y="271"/>
                  </a:lnTo>
                  <a:lnTo>
                    <a:pt x="35081" y="181"/>
                  </a:lnTo>
                  <a:lnTo>
                    <a:pt x="34299" y="91"/>
                  </a:lnTo>
                  <a:lnTo>
                    <a:pt x="33487" y="31"/>
                  </a:lnTo>
                  <a:lnTo>
                    <a:pt x="32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6;p48">
              <a:extLst>
                <a:ext uri="{FF2B5EF4-FFF2-40B4-BE49-F238E27FC236}">
                  <a16:creationId xmlns:a16="http://schemas.microsoft.com/office/drawing/2014/main" id="{36156560-CC28-CD83-3B3B-53F3435CC44A}"/>
                </a:ext>
              </a:extLst>
            </p:cNvPr>
            <p:cNvSpPr/>
            <p:nvPr/>
          </p:nvSpPr>
          <p:spPr>
            <a:xfrm>
              <a:off x="4593350" y="3884550"/>
              <a:ext cx="1313300" cy="1313300"/>
            </a:xfrm>
            <a:custGeom>
              <a:avLst/>
              <a:gdLst/>
              <a:ahLst/>
              <a:cxnLst/>
              <a:rect l="l" t="t" r="r" b="b"/>
              <a:pathLst>
                <a:path w="52532" h="52532" extrusionOk="0">
                  <a:moveTo>
                    <a:pt x="26266" y="1475"/>
                  </a:moveTo>
                  <a:lnTo>
                    <a:pt x="27560" y="1505"/>
                  </a:lnTo>
                  <a:lnTo>
                    <a:pt x="28823" y="1595"/>
                  </a:lnTo>
                  <a:lnTo>
                    <a:pt x="30057" y="1746"/>
                  </a:lnTo>
                  <a:lnTo>
                    <a:pt x="31260" y="1986"/>
                  </a:lnTo>
                  <a:lnTo>
                    <a:pt x="32464" y="2257"/>
                  </a:lnTo>
                  <a:lnTo>
                    <a:pt x="33637" y="2588"/>
                  </a:lnTo>
                  <a:lnTo>
                    <a:pt x="34810" y="2979"/>
                  </a:lnTo>
                  <a:lnTo>
                    <a:pt x="35924" y="3430"/>
                  </a:lnTo>
                  <a:lnTo>
                    <a:pt x="37037" y="3912"/>
                  </a:lnTo>
                  <a:lnTo>
                    <a:pt x="38090" y="4483"/>
                  </a:lnTo>
                  <a:lnTo>
                    <a:pt x="39143" y="5055"/>
                  </a:lnTo>
                  <a:lnTo>
                    <a:pt x="40136" y="5717"/>
                  </a:lnTo>
                  <a:lnTo>
                    <a:pt x="41098" y="6409"/>
                  </a:lnTo>
                  <a:lnTo>
                    <a:pt x="42061" y="7131"/>
                  </a:lnTo>
                  <a:lnTo>
                    <a:pt x="42964" y="7913"/>
                  </a:lnTo>
                  <a:lnTo>
                    <a:pt x="43806" y="8756"/>
                  </a:lnTo>
                  <a:lnTo>
                    <a:pt x="44618" y="9598"/>
                  </a:lnTo>
                  <a:lnTo>
                    <a:pt x="45401" y="10501"/>
                  </a:lnTo>
                  <a:lnTo>
                    <a:pt x="46153" y="11433"/>
                  </a:lnTo>
                  <a:lnTo>
                    <a:pt x="46845" y="12426"/>
                  </a:lnTo>
                  <a:lnTo>
                    <a:pt x="47477" y="13419"/>
                  </a:lnTo>
                  <a:lnTo>
                    <a:pt x="48078" y="14472"/>
                  </a:lnTo>
                  <a:lnTo>
                    <a:pt x="48650" y="15525"/>
                  </a:lnTo>
                  <a:lnTo>
                    <a:pt x="49131" y="16638"/>
                  </a:lnTo>
                  <a:lnTo>
                    <a:pt x="49583" y="17751"/>
                  </a:lnTo>
                  <a:lnTo>
                    <a:pt x="49974" y="18925"/>
                  </a:lnTo>
                  <a:lnTo>
                    <a:pt x="50305" y="20098"/>
                  </a:lnTo>
                  <a:lnTo>
                    <a:pt x="50575" y="21272"/>
                  </a:lnTo>
                  <a:lnTo>
                    <a:pt x="50786" y="22505"/>
                  </a:lnTo>
                  <a:lnTo>
                    <a:pt x="50967" y="23739"/>
                  </a:lnTo>
                  <a:lnTo>
                    <a:pt x="51057" y="25002"/>
                  </a:lnTo>
                  <a:lnTo>
                    <a:pt x="51087" y="26266"/>
                  </a:lnTo>
                  <a:lnTo>
                    <a:pt x="51057" y="27560"/>
                  </a:lnTo>
                  <a:lnTo>
                    <a:pt x="50967" y="28823"/>
                  </a:lnTo>
                  <a:lnTo>
                    <a:pt x="50786" y="30057"/>
                  </a:lnTo>
                  <a:lnTo>
                    <a:pt x="50575" y="31260"/>
                  </a:lnTo>
                  <a:lnTo>
                    <a:pt x="50305" y="32464"/>
                  </a:lnTo>
                  <a:lnTo>
                    <a:pt x="49974" y="33637"/>
                  </a:lnTo>
                  <a:lnTo>
                    <a:pt x="49583" y="34810"/>
                  </a:lnTo>
                  <a:lnTo>
                    <a:pt x="49131" y="35923"/>
                  </a:lnTo>
                  <a:lnTo>
                    <a:pt x="48650" y="37037"/>
                  </a:lnTo>
                  <a:lnTo>
                    <a:pt x="48078" y="38090"/>
                  </a:lnTo>
                  <a:lnTo>
                    <a:pt x="47477" y="39143"/>
                  </a:lnTo>
                  <a:lnTo>
                    <a:pt x="46845" y="40136"/>
                  </a:lnTo>
                  <a:lnTo>
                    <a:pt x="46153" y="41098"/>
                  </a:lnTo>
                  <a:lnTo>
                    <a:pt x="45401" y="42061"/>
                  </a:lnTo>
                  <a:lnTo>
                    <a:pt x="44618" y="42964"/>
                  </a:lnTo>
                  <a:lnTo>
                    <a:pt x="43806" y="43806"/>
                  </a:lnTo>
                  <a:lnTo>
                    <a:pt x="42964" y="44618"/>
                  </a:lnTo>
                  <a:lnTo>
                    <a:pt x="42061" y="45401"/>
                  </a:lnTo>
                  <a:lnTo>
                    <a:pt x="41098" y="46153"/>
                  </a:lnTo>
                  <a:lnTo>
                    <a:pt x="40136" y="46845"/>
                  </a:lnTo>
                  <a:lnTo>
                    <a:pt x="39143" y="47477"/>
                  </a:lnTo>
                  <a:lnTo>
                    <a:pt x="38090" y="48078"/>
                  </a:lnTo>
                  <a:lnTo>
                    <a:pt x="37037" y="48650"/>
                  </a:lnTo>
                  <a:lnTo>
                    <a:pt x="35924" y="49131"/>
                  </a:lnTo>
                  <a:lnTo>
                    <a:pt x="34810" y="49583"/>
                  </a:lnTo>
                  <a:lnTo>
                    <a:pt x="33637" y="49974"/>
                  </a:lnTo>
                  <a:lnTo>
                    <a:pt x="32464" y="50305"/>
                  </a:lnTo>
                  <a:lnTo>
                    <a:pt x="31260" y="50575"/>
                  </a:lnTo>
                  <a:lnTo>
                    <a:pt x="30057" y="50786"/>
                  </a:lnTo>
                  <a:lnTo>
                    <a:pt x="28823" y="50967"/>
                  </a:lnTo>
                  <a:lnTo>
                    <a:pt x="27560" y="51057"/>
                  </a:lnTo>
                  <a:lnTo>
                    <a:pt x="26266" y="51087"/>
                  </a:lnTo>
                  <a:lnTo>
                    <a:pt x="25002" y="51057"/>
                  </a:lnTo>
                  <a:lnTo>
                    <a:pt x="23739" y="50967"/>
                  </a:lnTo>
                  <a:lnTo>
                    <a:pt x="22505" y="50786"/>
                  </a:lnTo>
                  <a:lnTo>
                    <a:pt x="21272" y="50575"/>
                  </a:lnTo>
                  <a:lnTo>
                    <a:pt x="20098" y="50305"/>
                  </a:lnTo>
                  <a:lnTo>
                    <a:pt x="18925" y="49974"/>
                  </a:lnTo>
                  <a:lnTo>
                    <a:pt x="17752" y="49583"/>
                  </a:lnTo>
                  <a:lnTo>
                    <a:pt x="16638" y="49131"/>
                  </a:lnTo>
                  <a:lnTo>
                    <a:pt x="15525" y="48650"/>
                  </a:lnTo>
                  <a:lnTo>
                    <a:pt x="14472" y="48078"/>
                  </a:lnTo>
                  <a:lnTo>
                    <a:pt x="13419" y="47477"/>
                  </a:lnTo>
                  <a:lnTo>
                    <a:pt x="12426" y="46845"/>
                  </a:lnTo>
                  <a:lnTo>
                    <a:pt x="11433" y="46153"/>
                  </a:lnTo>
                  <a:lnTo>
                    <a:pt x="10501" y="45401"/>
                  </a:lnTo>
                  <a:lnTo>
                    <a:pt x="9598" y="44618"/>
                  </a:lnTo>
                  <a:lnTo>
                    <a:pt x="8756" y="43806"/>
                  </a:lnTo>
                  <a:lnTo>
                    <a:pt x="7913" y="42964"/>
                  </a:lnTo>
                  <a:lnTo>
                    <a:pt x="7131" y="42061"/>
                  </a:lnTo>
                  <a:lnTo>
                    <a:pt x="6409" y="41098"/>
                  </a:lnTo>
                  <a:lnTo>
                    <a:pt x="5717" y="40136"/>
                  </a:lnTo>
                  <a:lnTo>
                    <a:pt x="5055" y="39143"/>
                  </a:lnTo>
                  <a:lnTo>
                    <a:pt x="4484" y="38090"/>
                  </a:lnTo>
                  <a:lnTo>
                    <a:pt x="3912" y="37037"/>
                  </a:lnTo>
                  <a:lnTo>
                    <a:pt x="3431" y="35923"/>
                  </a:lnTo>
                  <a:lnTo>
                    <a:pt x="2979" y="34810"/>
                  </a:lnTo>
                  <a:lnTo>
                    <a:pt x="2588" y="33637"/>
                  </a:lnTo>
                  <a:lnTo>
                    <a:pt x="2257" y="32464"/>
                  </a:lnTo>
                  <a:lnTo>
                    <a:pt x="1986" y="31260"/>
                  </a:lnTo>
                  <a:lnTo>
                    <a:pt x="1746" y="30057"/>
                  </a:lnTo>
                  <a:lnTo>
                    <a:pt x="1595" y="28823"/>
                  </a:lnTo>
                  <a:lnTo>
                    <a:pt x="1505" y="27560"/>
                  </a:lnTo>
                  <a:lnTo>
                    <a:pt x="1475" y="26266"/>
                  </a:lnTo>
                  <a:lnTo>
                    <a:pt x="1505" y="25002"/>
                  </a:lnTo>
                  <a:lnTo>
                    <a:pt x="1595" y="23739"/>
                  </a:lnTo>
                  <a:lnTo>
                    <a:pt x="1746" y="22505"/>
                  </a:lnTo>
                  <a:lnTo>
                    <a:pt x="1986" y="21272"/>
                  </a:lnTo>
                  <a:lnTo>
                    <a:pt x="2257" y="20098"/>
                  </a:lnTo>
                  <a:lnTo>
                    <a:pt x="2588" y="18925"/>
                  </a:lnTo>
                  <a:lnTo>
                    <a:pt x="2979" y="17751"/>
                  </a:lnTo>
                  <a:lnTo>
                    <a:pt x="3431" y="16638"/>
                  </a:lnTo>
                  <a:lnTo>
                    <a:pt x="3912" y="15525"/>
                  </a:lnTo>
                  <a:lnTo>
                    <a:pt x="4484" y="14472"/>
                  </a:lnTo>
                  <a:lnTo>
                    <a:pt x="5055" y="13419"/>
                  </a:lnTo>
                  <a:lnTo>
                    <a:pt x="5717" y="12426"/>
                  </a:lnTo>
                  <a:lnTo>
                    <a:pt x="6409" y="11433"/>
                  </a:lnTo>
                  <a:lnTo>
                    <a:pt x="7131" y="10501"/>
                  </a:lnTo>
                  <a:lnTo>
                    <a:pt x="7913" y="9598"/>
                  </a:lnTo>
                  <a:lnTo>
                    <a:pt x="8756" y="8756"/>
                  </a:lnTo>
                  <a:lnTo>
                    <a:pt x="9598" y="7913"/>
                  </a:lnTo>
                  <a:lnTo>
                    <a:pt x="10501" y="7131"/>
                  </a:lnTo>
                  <a:lnTo>
                    <a:pt x="11433" y="6409"/>
                  </a:lnTo>
                  <a:lnTo>
                    <a:pt x="12426" y="5717"/>
                  </a:lnTo>
                  <a:lnTo>
                    <a:pt x="13419" y="5055"/>
                  </a:lnTo>
                  <a:lnTo>
                    <a:pt x="14472" y="4483"/>
                  </a:lnTo>
                  <a:lnTo>
                    <a:pt x="15525" y="3912"/>
                  </a:lnTo>
                  <a:lnTo>
                    <a:pt x="16638" y="3430"/>
                  </a:lnTo>
                  <a:lnTo>
                    <a:pt x="17752" y="2979"/>
                  </a:lnTo>
                  <a:lnTo>
                    <a:pt x="18925" y="2588"/>
                  </a:lnTo>
                  <a:lnTo>
                    <a:pt x="20098" y="2257"/>
                  </a:lnTo>
                  <a:lnTo>
                    <a:pt x="21272" y="1986"/>
                  </a:lnTo>
                  <a:lnTo>
                    <a:pt x="22505" y="1746"/>
                  </a:lnTo>
                  <a:lnTo>
                    <a:pt x="23739" y="1595"/>
                  </a:lnTo>
                  <a:lnTo>
                    <a:pt x="25002" y="1505"/>
                  </a:lnTo>
                  <a:lnTo>
                    <a:pt x="26266" y="1475"/>
                  </a:lnTo>
                  <a:close/>
                  <a:moveTo>
                    <a:pt x="26266" y="1"/>
                  </a:moveTo>
                  <a:lnTo>
                    <a:pt x="24942" y="31"/>
                  </a:lnTo>
                  <a:lnTo>
                    <a:pt x="23588" y="151"/>
                  </a:lnTo>
                  <a:lnTo>
                    <a:pt x="22295" y="302"/>
                  </a:lnTo>
                  <a:lnTo>
                    <a:pt x="21001" y="542"/>
                  </a:lnTo>
                  <a:lnTo>
                    <a:pt x="19707" y="843"/>
                  </a:lnTo>
                  <a:lnTo>
                    <a:pt x="18474" y="1204"/>
                  </a:lnTo>
                  <a:lnTo>
                    <a:pt x="17270" y="1595"/>
                  </a:lnTo>
                  <a:lnTo>
                    <a:pt x="16067" y="2077"/>
                  </a:lnTo>
                  <a:lnTo>
                    <a:pt x="14893" y="2618"/>
                  </a:lnTo>
                  <a:lnTo>
                    <a:pt x="13780" y="3190"/>
                  </a:lnTo>
                  <a:lnTo>
                    <a:pt x="12667" y="3822"/>
                  </a:lnTo>
                  <a:lnTo>
                    <a:pt x="11614" y="4514"/>
                  </a:lnTo>
                  <a:lnTo>
                    <a:pt x="10561" y="5236"/>
                  </a:lnTo>
                  <a:lnTo>
                    <a:pt x="9568" y="6018"/>
                  </a:lnTo>
                  <a:lnTo>
                    <a:pt x="8635" y="6830"/>
                  </a:lnTo>
                  <a:lnTo>
                    <a:pt x="7703" y="7703"/>
                  </a:lnTo>
                  <a:lnTo>
                    <a:pt x="6830" y="8635"/>
                  </a:lnTo>
                  <a:lnTo>
                    <a:pt x="6018" y="9568"/>
                  </a:lnTo>
                  <a:lnTo>
                    <a:pt x="5236" y="10561"/>
                  </a:lnTo>
                  <a:lnTo>
                    <a:pt x="4514" y="11614"/>
                  </a:lnTo>
                  <a:lnTo>
                    <a:pt x="3822" y="12667"/>
                  </a:lnTo>
                  <a:lnTo>
                    <a:pt x="3190" y="13780"/>
                  </a:lnTo>
                  <a:lnTo>
                    <a:pt x="2618" y="14893"/>
                  </a:lnTo>
                  <a:lnTo>
                    <a:pt x="2077" y="16067"/>
                  </a:lnTo>
                  <a:lnTo>
                    <a:pt x="1595" y="17270"/>
                  </a:lnTo>
                  <a:lnTo>
                    <a:pt x="1204" y="18474"/>
                  </a:lnTo>
                  <a:lnTo>
                    <a:pt x="843" y="19737"/>
                  </a:lnTo>
                  <a:lnTo>
                    <a:pt x="542" y="21001"/>
                  </a:lnTo>
                  <a:lnTo>
                    <a:pt x="302" y="22294"/>
                  </a:lnTo>
                  <a:lnTo>
                    <a:pt x="151" y="23588"/>
                  </a:lnTo>
                  <a:lnTo>
                    <a:pt x="31" y="24942"/>
                  </a:lnTo>
                  <a:lnTo>
                    <a:pt x="1" y="26266"/>
                  </a:lnTo>
                  <a:lnTo>
                    <a:pt x="31" y="27620"/>
                  </a:lnTo>
                  <a:lnTo>
                    <a:pt x="151" y="28974"/>
                  </a:lnTo>
                  <a:lnTo>
                    <a:pt x="302" y="30267"/>
                  </a:lnTo>
                  <a:lnTo>
                    <a:pt x="542" y="31561"/>
                  </a:lnTo>
                  <a:lnTo>
                    <a:pt x="843" y="32825"/>
                  </a:lnTo>
                  <a:lnTo>
                    <a:pt x="1204" y="34088"/>
                  </a:lnTo>
                  <a:lnTo>
                    <a:pt x="1595" y="35292"/>
                  </a:lnTo>
                  <a:lnTo>
                    <a:pt x="2077" y="36495"/>
                  </a:lnTo>
                  <a:lnTo>
                    <a:pt x="2618" y="37668"/>
                  </a:lnTo>
                  <a:lnTo>
                    <a:pt x="3190" y="38782"/>
                  </a:lnTo>
                  <a:lnTo>
                    <a:pt x="3822" y="39895"/>
                  </a:lnTo>
                  <a:lnTo>
                    <a:pt x="4514" y="40948"/>
                  </a:lnTo>
                  <a:lnTo>
                    <a:pt x="5236" y="41971"/>
                  </a:lnTo>
                  <a:lnTo>
                    <a:pt x="6018" y="42964"/>
                  </a:lnTo>
                  <a:lnTo>
                    <a:pt x="6830" y="43926"/>
                  </a:lnTo>
                  <a:lnTo>
                    <a:pt x="7703" y="44829"/>
                  </a:lnTo>
                  <a:lnTo>
                    <a:pt x="8635" y="45701"/>
                  </a:lnTo>
                  <a:lnTo>
                    <a:pt x="9568" y="46544"/>
                  </a:lnTo>
                  <a:lnTo>
                    <a:pt x="10561" y="47326"/>
                  </a:lnTo>
                  <a:lnTo>
                    <a:pt x="11614" y="48048"/>
                  </a:lnTo>
                  <a:lnTo>
                    <a:pt x="12667" y="48740"/>
                  </a:lnTo>
                  <a:lnTo>
                    <a:pt x="13780" y="49372"/>
                  </a:lnTo>
                  <a:lnTo>
                    <a:pt x="14893" y="49944"/>
                  </a:lnTo>
                  <a:lnTo>
                    <a:pt x="16067" y="50485"/>
                  </a:lnTo>
                  <a:lnTo>
                    <a:pt x="17270" y="50936"/>
                  </a:lnTo>
                  <a:lnTo>
                    <a:pt x="18474" y="51358"/>
                  </a:lnTo>
                  <a:lnTo>
                    <a:pt x="19707" y="51719"/>
                  </a:lnTo>
                  <a:lnTo>
                    <a:pt x="21001" y="52020"/>
                  </a:lnTo>
                  <a:lnTo>
                    <a:pt x="22295" y="52230"/>
                  </a:lnTo>
                  <a:lnTo>
                    <a:pt x="23588" y="52411"/>
                  </a:lnTo>
                  <a:lnTo>
                    <a:pt x="24942" y="52501"/>
                  </a:lnTo>
                  <a:lnTo>
                    <a:pt x="26266" y="52531"/>
                  </a:lnTo>
                  <a:lnTo>
                    <a:pt x="27620" y="52501"/>
                  </a:lnTo>
                  <a:lnTo>
                    <a:pt x="28974" y="52411"/>
                  </a:lnTo>
                  <a:lnTo>
                    <a:pt x="30267" y="52230"/>
                  </a:lnTo>
                  <a:lnTo>
                    <a:pt x="31561" y="52020"/>
                  </a:lnTo>
                  <a:lnTo>
                    <a:pt x="32825" y="51719"/>
                  </a:lnTo>
                  <a:lnTo>
                    <a:pt x="34088" y="51358"/>
                  </a:lnTo>
                  <a:lnTo>
                    <a:pt x="35292" y="50936"/>
                  </a:lnTo>
                  <a:lnTo>
                    <a:pt x="36495" y="50485"/>
                  </a:lnTo>
                  <a:lnTo>
                    <a:pt x="37669" y="49944"/>
                  </a:lnTo>
                  <a:lnTo>
                    <a:pt x="38782" y="49372"/>
                  </a:lnTo>
                  <a:lnTo>
                    <a:pt x="39895" y="48740"/>
                  </a:lnTo>
                  <a:lnTo>
                    <a:pt x="40948" y="48048"/>
                  </a:lnTo>
                  <a:lnTo>
                    <a:pt x="41971" y="47326"/>
                  </a:lnTo>
                  <a:lnTo>
                    <a:pt x="42964" y="46544"/>
                  </a:lnTo>
                  <a:lnTo>
                    <a:pt x="43926" y="45701"/>
                  </a:lnTo>
                  <a:lnTo>
                    <a:pt x="44829" y="44829"/>
                  </a:lnTo>
                  <a:lnTo>
                    <a:pt x="45702" y="43926"/>
                  </a:lnTo>
                  <a:lnTo>
                    <a:pt x="46544" y="42964"/>
                  </a:lnTo>
                  <a:lnTo>
                    <a:pt x="47326" y="41971"/>
                  </a:lnTo>
                  <a:lnTo>
                    <a:pt x="48048" y="40948"/>
                  </a:lnTo>
                  <a:lnTo>
                    <a:pt x="48740" y="39895"/>
                  </a:lnTo>
                  <a:lnTo>
                    <a:pt x="49372" y="38782"/>
                  </a:lnTo>
                  <a:lnTo>
                    <a:pt x="49944" y="37668"/>
                  </a:lnTo>
                  <a:lnTo>
                    <a:pt x="50485" y="36495"/>
                  </a:lnTo>
                  <a:lnTo>
                    <a:pt x="50936" y="35292"/>
                  </a:lnTo>
                  <a:lnTo>
                    <a:pt x="51358" y="34088"/>
                  </a:lnTo>
                  <a:lnTo>
                    <a:pt x="51719" y="32825"/>
                  </a:lnTo>
                  <a:lnTo>
                    <a:pt x="52020" y="31561"/>
                  </a:lnTo>
                  <a:lnTo>
                    <a:pt x="52230" y="30267"/>
                  </a:lnTo>
                  <a:lnTo>
                    <a:pt x="52411" y="28974"/>
                  </a:lnTo>
                  <a:lnTo>
                    <a:pt x="52501" y="27620"/>
                  </a:lnTo>
                  <a:lnTo>
                    <a:pt x="52531" y="26266"/>
                  </a:lnTo>
                  <a:lnTo>
                    <a:pt x="52501" y="24942"/>
                  </a:lnTo>
                  <a:lnTo>
                    <a:pt x="52411" y="23588"/>
                  </a:lnTo>
                  <a:lnTo>
                    <a:pt x="52230" y="22294"/>
                  </a:lnTo>
                  <a:lnTo>
                    <a:pt x="52020" y="21001"/>
                  </a:lnTo>
                  <a:lnTo>
                    <a:pt x="51719" y="19737"/>
                  </a:lnTo>
                  <a:lnTo>
                    <a:pt x="51358" y="18474"/>
                  </a:lnTo>
                  <a:lnTo>
                    <a:pt x="50936" y="17270"/>
                  </a:lnTo>
                  <a:lnTo>
                    <a:pt x="50485" y="16067"/>
                  </a:lnTo>
                  <a:lnTo>
                    <a:pt x="49944" y="14893"/>
                  </a:lnTo>
                  <a:lnTo>
                    <a:pt x="49372" y="13780"/>
                  </a:lnTo>
                  <a:lnTo>
                    <a:pt x="48740" y="12667"/>
                  </a:lnTo>
                  <a:lnTo>
                    <a:pt x="48048" y="11614"/>
                  </a:lnTo>
                  <a:lnTo>
                    <a:pt x="47326" y="10561"/>
                  </a:lnTo>
                  <a:lnTo>
                    <a:pt x="46544" y="9568"/>
                  </a:lnTo>
                  <a:lnTo>
                    <a:pt x="45702" y="8635"/>
                  </a:lnTo>
                  <a:lnTo>
                    <a:pt x="44829" y="7703"/>
                  </a:lnTo>
                  <a:lnTo>
                    <a:pt x="43926" y="6830"/>
                  </a:lnTo>
                  <a:lnTo>
                    <a:pt x="42964" y="6018"/>
                  </a:lnTo>
                  <a:lnTo>
                    <a:pt x="41971" y="5236"/>
                  </a:lnTo>
                  <a:lnTo>
                    <a:pt x="40948" y="4514"/>
                  </a:lnTo>
                  <a:lnTo>
                    <a:pt x="39895" y="3822"/>
                  </a:lnTo>
                  <a:lnTo>
                    <a:pt x="38782" y="3190"/>
                  </a:lnTo>
                  <a:lnTo>
                    <a:pt x="37669" y="2618"/>
                  </a:lnTo>
                  <a:lnTo>
                    <a:pt x="36495" y="2077"/>
                  </a:lnTo>
                  <a:lnTo>
                    <a:pt x="35292" y="1595"/>
                  </a:lnTo>
                  <a:lnTo>
                    <a:pt x="34088" y="1204"/>
                  </a:lnTo>
                  <a:lnTo>
                    <a:pt x="32825" y="843"/>
                  </a:lnTo>
                  <a:lnTo>
                    <a:pt x="31561" y="542"/>
                  </a:lnTo>
                  <a:lnTo>
                    <a:pt x="30267" y="302"/>
                  </a:lnTo>
                  <a:lnTo>
                    <a:pt x="28974" y="151"/>
                  </a:lnTo>
                  <a:lnTo>
                    <a:pt x="27620" y="31"/>
                  </a:lnTo>
                  <a:lnTo>
                    <a:pt x="26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77;p48">
              <a:extLst>
                <a:ext uri="{FF2B5EF4-FFF2-40B4-BE49-F238E27FC236}">
                  <a16:creationId xmlns:a16="http://schemas.microsoft.com/office/drawing/2014/main" id="{FC27D348-9246-5153-F5CE-AFC5D414A709}"/>
                </a:ext>
              </a:extLst>
            </p:cNvPr>
            <p:cNvSpPr/>
            <p:nvPr/>
          </p:nvSpPr>
          <p:spPr>
            <a:xfrm>
              <a:off x="4733250" y="4024451"/>
              <a:ext cx="1034249" cy="1034250"/>
            </a:xfrm>
            <a:custGeom>
              <a:avLst/>
              <a:gdLst/>
              <a:ahLst/>
              <a:cxnLst/>
              <a:rect l="l" t="t" r="r" b="b"/>
              <a:pathLst>
                <a:path w="41370" h="41370" extrusionOk="0">
                  <a:moveTo>
                    <a:pt x="20670" y="1445"/>
                  </a:moveTo>
                  <a:lnTo>
                    <a:pt x="21663" y="1475"/>
                  </a:lnTo>
                  <a:lnTo>
                    <a:pt x="22656" y="1535"/>
                  </a:lnTo>
                  <a:lnTo>
                    <a:pt x="23618" y="1685"/>
                  </a:lnTo>
                  <a:lnTo>
                    <a:pt x="24551" y="1836"/>
                  </a:lnTo>
                  <a:lnTo>
                    <a:pt x="25484" y="2047"/>
                  </a:lnTo>
                  <a:lnTo>
                    <a:pt x="26386" y="2317"/>
                  </a:lnTo>
                  <a:lnTo>
                    <a:pt x="27289" y="2618"/>
                  </a:lnTo>
                  <a:lnTo>
                    <a:pt x="28161" y="2949"/>
                  </a:lnTo>
                  <a:lnTo>
                    <a:pt x="29004" y="3340"/>
                  </a:lnTo>
                  <a:lnTo>
                    <a:pt x="29846" y="3761"/>
                  </a:lnTo>
                  <a:lnTo>
                    <a:pt x="30658" y="4243"/>
                  </a:lnTo>
                  <a:lnTo>
                    <a:pt x="31441" y="4754"/>
                  </a:lnTo>
                  <a:lnTo>
                    <a:pt x="32193" y="5266"/>
                  </a:lnTo>
                  <a:lnTo>
                    <a:pt x="32915" y="5837"/>
                  </a:lnTo>
                  <a:lnTo>
                    <a:pt x="33607" y="6439"/>
                  </a:lnTo>
                  <a:lnTo>
                    <a:pt x="34269" y="7101"/>
                  </a:lnTo>
                  <a:lnTo>
                    <a:pt x="34901" y="7763"/>
                  </a:lnTo>
                  <a:lnTo>
                    <a:pt x="35532" y="8455"/>
                  </a:lnTo>
                  <a:lnTo>
                    <a:pt x="36104" y="9177"/>
                  </a:lnTo>
                  <a:lnTo>
                    <a:pt x="36616" y="9929"/>
                  </a:lnTo>
                  <a:lnTo>
                    <a:pt x="37127" y="10711"/>
                  </a:lnTo>
                  <a:lnTo>
                    <a:pt x="37578" y="11524"/>
                  </a:lnTo>
                  <a:lnTo>
                    <a:pt x="38030" y="12366"/>
                  </a:lnTo>
                  <a:lnTo>
                    <a:pt x="38391" y="13208"/>
                  </a:lnTo>
                  <a:lnTo>
                    <a:pt x="38752" y="14081"/>
                  </a:lnTo>
                  <a:lnTo>
                    <a:pt x="39052" y="14984"/>
                  </a:lnTo>
                  <a:lnTo>
                    <a:pt x="39323" y="15886"/>
                  </a:lnTo>
                  <a:lnTo>
                    <a:pt x="39534" y="16819"/>
                  </a:lnTo>
                  <a:lnTo>
                    <a:pt x="39684" y="17751"/>
                  </a:lnTo>
                  <a:lnTo>
                    <a:pt x="39805" y="18714"/>
                  </a:lnTo>
                  <a:lnTo>
                    <a:pt x="39895" y="19707"/>
                  </a:lnTo>
                  <a:lnTo>
                    <a:pt x="39925" y="20670"/>
                  </a:lnTo>
                  <a:lnTo>
                    <a:pt x="39895" y="21663"/>
                  </a:lnTo>
                  <a:lnTo>
                    <a:pt x="39805" y="22656"/>
                  </a:lnTo>
                  <a:lnTo>
                    <a:pt x="39684" y="23618"/>
                  </a:lnTo>
                  <a:lnTo>
                    <a:pt x="39534" y="24551"/>
                  </a:lnTo>
                  <a:lnTo>
                    <a:pt x="39323" y="25484"/>
                  </a:lnTo>
                  <a:lnTo>
                    <a:pt x="39052" y="26386"/>
                  </a:lnTo>
                  <a:lnTo>
                    <a:pt x="38752" y="27289"/>
                  </a:lnTo>
                  <a:lnTo>
                    <a:pt x="38391" y="28161"/>
                  </a:lnTo>
                  <a:lnTo>
                    <a:pt x="38030" y="29004"/>
                  </a:lnTo>
                  <a:lnTo>
                    <a:pt x="37578" y="29846"/>
                  </a:lnTo>
                  <a:lnTo>
                    <a:pt x="37127" y="30658"/>
                  </a:lnTo>
                  <a:lnTo>
                    <a:pt x="36616" y="31441"/>
                  </a:lnTo>
                  <a:lnTo>
                    <a:pt x="36104" y="32193"/>
                  </a:lnTo>
                  <a:lnTo>
                    <a:pt x="35532" y="32915"/>
                  </a:lnTo>
                  <a:lnTo>
                    <a:pt x="34901" y="33607"/>
                  </a:lnTo>
                  <a:lnTo>
                    <a:pt x="34269" y="34269"/>
                  </a:lnTo>
                  <a:lnTo>
                    <a:pt x="33607" y="34901"/>
                  </a:lnTo>
                  <a:lnTo>
                    <a:pt x="32915" y="35532"/>
                  </a:lnTo>
                  <a:lnTo>
                    <a:pt x="32193" y="36104"/>
                  </a:lnTo>
                  <a:lnTo>
                    <a:pt x="31441" y="36616"/>
                  </a:lnTo>
                  <a:lnTo>
                    <a:pt x="30658" y="37127"/>
                  </a:lnTo>
                  <a:lnTo>
                    <a:pt x="29846" y="37578"/>
                  </a:lnTo>
                  <a:lnTo>
                    <a:pt x="29004" y="38030"/>
                  </a:lnTo>
                  <a:lnTo>
                    <a:pt x="28161" y="38391"/>
                  </a:lnTo>
                  <a:lnTo>
                    <a:pt x="27289" y="38752"/>
                  </a:lnTo>
                  <a:lnTo>
                    <a:pt x="26386" y="39052"/>
                  </a:lnTo>
                  <a:lnTo>
                    <a:pt x="25484" y="39323"/>
                  </a:lnTo>
                  <a:lnTo>
                    <a:pt x="24551" y="39534"/>
                  </a:lnTo>
                  <a:lnTo>
                    <a:pt x="23618" y="39684"/>
                  </a:lnTo>
                  <a:lnTo>
                    <a:pt x="22656" y="39805"/>
                  </a:lnTo>
                  <a:lnTo>
                    <a:pt x="21663" y="39895"/>
                  </a:lnTo>
                  <a:lnTo>
                    <a:pt x="20670" y="39925"/>
                  </a:lnTo>
                  <a:lnTo>
                    <a:pt x="19707" y="39895"/>
                  </a:lnTo>
                  <a:lnTo>
                    <a:pt x="18714" y="39805"/>
                  </a:lnTo>
                  <a:lnTo>
                    <a:pt x="17752" y="39684"/>
                  </a:lnTo>
                  <a:lnTo>
                    <a:pt x="16819" y="39534"/>
                  </a:lnTo>
                  <a:lnTo>
                    <a:pt x="15886" y="39323"/>
                  </a:lnTo>
                  <a:lnTo>
                    <a:pt x="14984" y="39052"/>
                  </a:lnTo>
                  <a:lnTo>
                    <a:pt x="14081" y="38752"/>
                  </a:lnTo>
                  <a:lnTo>
                    <a:pt x="13209" y="38391"/>
                  </a:lnTo>
                  <a:lnTo>
                    <a:pt x="12366" y="38030"/>
                  </a:lnTo>
                  <a:lnTo>
                    <a:pt x="11524" y="37578"/>
                  </a:lnTo>
                  <a:lnTo>
                    <a:pt x="10711" y="37127"/>
                  </a:lnTo>
                  <a:lnTo>
                    <a:pt x="9929" y="36616"/>
                  </a:lnTo>
                  <a:lnTo>
                    <a:pt x="9177" y="36104"/>
                  </a:lnTo>
                  <a:lnTo>
                    <a:pt x="8455" y="35532"/>
                  </a:lnTo>
                  <a:lnTo>
                    <a:pt x="7763" y="34901"/>
                  </a:lnTo>
                  <a:lnTo>
                    <a:pt x="7101" y="34269"/>
                  </a:lnTo>
                  <a:lnTo>
                    <a:pt x="6439" y="33607"/>
                  </a:lnTo>
                  <a:lnTo>
                    <a:pt x="5837" y="32915"/>
                  </a:lnTo>
                  <a:lnTo>
                    <a:pt x="5266" y="32193"/>
                  </a:lnTo>
                  <a:lnTo>
                    <a:pt x="4724" y="31441"/>
                  </a:lnTo>
                  <a:lnTo>
                    <a:pt x="4243" y="30658"/>
                  </a:lnTo>
                  <a:lnTo>
                    <a:pt x="3761" y="29846"/>
                  </a:lnTo>
                  <a:lnTo>
                    <a:pt x="3340" y="29004"/>
                  </a:lnTo>
                  <a:lnTo>
                    <a:pt x="2949" y="28161"/>
                  </a:lnTo>
                  <a:lnTo>
                    <a:pt x="2618" y="27289"/>
                  </a:lnTo>
                  <a:lnTo>
                    <a:pt x="2317" y="26386"/>
                  </a:lnTo>
                  <a:lnTo>
                    <a:pt x="2047" y="25484"/>
                  </a:lnTo>
                  <a:lnTo>
                    <a:pt x="1836" y="24551"/>
                  </a:lnTo>
                  <a:lnTo>
                    <a:pt x="1686" y="23618"/>
                  </a:lnTo>
                  <a:lnTo>
                    <a:pt x="1535" y="22656"/>
                  </a:lnTo>
                  <a:lnTo>
                    <a:pt x="1475" y="21663"/>
                  </a:lnTo>
                  <a:lnTo>
                    <a:pt x="1445" y="20670"/>
                  </a:lnTo>
                  <a:lnTo>
                    <a:pt x="1475" y="19707"/>
                  </a:lnTo>
                  <a:lnTo>
                    <a:pt x="1535" y="18714"/>
                  </a:lnTo>
                  <a:lnTo>
                    <a:pt x="1686" y="17751"/>
                  </a:lnTo>
                  <a:lnTo>
                    <a:pt x="1836" y="16819"/>
                  </a:lnTo>
                  <a:lnTo>
                    <a:pt x="2047" y="15886"/>
                  </a:lnTo>
                  <a:lnTo>
                    <a:pt x="2317" y="14984"/>
                  </a:lnTo>
                  <a:lnTo>
                    <a:pt x="2618" y="14081"/>
                  </a:lnTo>
                  <a:lnTo>
                    <a:pt x="2949" y="13208"/>
                  </a:lnTo>
                  <a:lnTo>
                    <a:pt x="3340" y="12366"/>
                  </a:lnTo>
                  <a:lnTo>
                    <a:pt x="3761" y="11524"/>
                  </a:lnTo>
                  <a:lnTo>
                    <a:pt x="4243" y="10711"/>
                  </a:lnTo>
                  <a:lnTo>
                    <a:pt x="4724" y="9929"/>
                  </a:lnTo>
                  <a:lnTo>
                    <a:pt x="5266" y="9177"/>
                  </a:lnTo>
                  <a:lnTo>
                    <a:pt x="5837" y="8455"/>
                  </a:lnTo>
                  <a:lnTo>
                    <a:pt x="6439" y="7763"/>
                  </a:lnTo>
                  <a:lnTo>
                    <a:pt x="7101" y="7101"/>
                  </a:lnTo>
                  <a:lnTo>
                    <a:pt x="7763" y="6439"/>
                  </a:lnTo>
                  <a:lnTo>
                    <a:pt x="8455" y="5837"/>
                  </a:lnTo>
                  <a:lnTo>
                    <a:pt x="9177" y="5266"/>
                  </a:lnTo>
                  <a:lnTo>
                    <a:pt x="9929" y="4754"/>
                  </a:lnTo>
                  <a:lnTo>
                    <a:pt x="10711" y="4243"/>
                  </a:lnTo>
                  <a:lnTo>
                    <a:pt x="11524" y="3761"/>
                  </a:lnTo>
                  <a:lnTo>
                    <a:pt x="12366" y="3340"/>
                  </a:lnTo>
                  <a:lnTo>
                    <a:pt x="13209" y="2949"/>
                  </a:lnTo>
                  <a:lnTo>
                    <a:pt x="14081" y="2618"/>
                  </a:lnTo>
                  <a:lnTo>
                    <a:pt x="14984" y="2317"/>
                  </a:lnTo>
                  <a:lnTo>
                    <a:pt x="15886" y="2047"/>
                  </a:lnTo>
                  <a:lnTo>
                    <a:pt x="16819" y="1836"/>
                  </a:lnTo>
                  <a:lnTo>
                    <a:pt x="17752" y="1685"/>
                  </a:lnTo>
                  <a:lnTo>
                    <a:pt x="18714" y="1535"/>
                  </a:lnTo>
                  <a:lnTo>
                    <a:pt x="19707" y="1475"/>
                  </a:lnTo>
                  <a:lnTo>
                    <a:pt x="20670" y="1445"/>
                  </a:lnTo>
                  <a:close/>
                  <a:moveTo>
                    <a:pt x="20670" y="1"/>
                  </a:moveTo>
                  <a:lnTo>
                    <a:pt x="19617" y="31"/>
                  </a:lnTo>
                  <a:lnTo>
                    <a:pt x="18564" y="91"/>
                  </a:lnTo>
                  <a:lnTo>
                    <a:pt x="17541" y="241"/>
                  </a:lnTo>
                  <a:lnTo>
                    <a:pt x="16518" y="422"/>
                  </a:lnTo>
                  <a:lnTo>
                    <a:pt x="15525" y="632"/>
                  </a:lnTo>
                  <a:lnTo>
                    <a:pt x="14532" y="933"/>
                  </a:lnTo>
                  <a:lnTo>
                    <a:pt x="13570" y="1234"/>
                  </a:lnTo>
                  <a:lnTo>
                    <a:pt x="12637" y="1625"/>
                  </a:lnTo>
                  <a:lnTo>
                    <a:pt x="11704" y="2047"/>
                  </a:lnTo>
                  <a:lnTo>
                    <a:pt x="10832" y="2498"/>
                  </a:lnTo>
                  <a:lnTo>
                    <a:pt x="9959" y="2979"/>
                  </a:lnTo>
                  <a:lnTo>
                    <a:pt x="9117" y="3521"/>
                  </a:lnTo>
                  <a:lnTo>
                    <a:pt x="8304" y="4092"/>
                  </a:lnTo>
                  <a:lnTo>
                    <a:pt x="7522" y="4724"/>
                  </a:lnTo>
                  <a:lnTo>
                    <a:pt x="6770" y="5386"/>
                  </a:lnTo>
                  <a:lnTo>
                    <a:pt x="6048" y="6048"/>
                  </a:lnTo>
                  <a:lnTo>
                    <a:pt x="5386" y="6770"/>
                  </a:lnTo>
                  <a:lnTo>
                    <a:pt x="4724" y="7522"/>
                  </a:lnTo>
                  <a:lnTo>
                    <a:pt x="4092" y="8304"/>
                  </a:lnTo>
                  <a:lnTo>
                    <a:pt x="3521" y="9117"/>
                  </a:lnTo>
                  <a:lnTo>
                    <a:pt x="2979" y="9959"/>
                  </a:lnTo>
                  <a:lnTo>
                    <a:pt x="2498" y="10832"/>
                  </a:lnTo>
                  <a:lnTo>
                    <a:pt x="2047" y="11734"/>
                  </a:lnTo>
                  <a:lnTo>
                    <a:pt x="1625" y="12637"/>
                  </a:lnTo>
                  <a:lnTo>
                    <a:pt x="1234" y="13570"/>
                  </a:lnTo>
                  <a:lnTo>
                    <a:pt x="933" y="14532"/>
                  </a:lnTo>
                  <a:lnTo>
                    <a:pt x="633" y="15525"/>
                  </a:lnTo>
                  <a:lnTo>
                    <a:pt x="422" y="16518"/>
                  </a:lnTo>
                  <a:lnTo>
                    <a:pt x="241" y="17541"/>
                  </a:lnTo>
                  <a:lnTo>
                    <a:pt x="91" y="18564"/>
                  </a:lnTo>
                  <a:lnTo>
                    <a:pt x="31" y="19617"/>
                  </a:lnTo>
                  <a:lnTo>
                    <a:pt x="1" y="20670"/>
                  </a:lnTo>
                  <a:lnTo>
                    <a:pt x="31" y="21753"/>
                  </a:lnTo>
                  <a:lnTo>
                    <a:pt x="91" y="22806"/>
                  </a:lnTo>
                  <a:lnTo>
                    <a:pt x="241" y="23829"/>
                  </a:lnTo>
                  <a:lnTo>
                    <a:pt x="422" y="24852"/>
                  </a:lnTo>
                  <a:lnTo>
                    <a:pt x="633" y="25845"/>
                  </a:lnTo>
                  <a:lnTo>
                    <a:pt x="933" y="26838"/>
                  </a:lnTo>
                  <a:lnTo>
                    <a:pt x="1234" y="27800"/>
                  </a:lnTo>
                  <a:lnTo>
                    <a:pt x="1625" y="28733"/>
                  </a:lnTo>
                  <a:lnTo>
                    <a:pt x="2047" y="29636"/>
                  </a:lnTo>
                  <a:lnTo>
                    <a:pt x="2498" y="30538"/>
                  </a:lnTo>
                  <a:lnTo>
                    <a:pt x="2979" y="31411"/>
                  </a:lnTo>
                  <a:lnTo>
                    <a:pt x="3521" y="32253"/>
                  </a:lnTo>
                  <a:lnTo>
                    <a:pt x="4092" y="33065"/>
                  </a:lnTo>
                  <a:lnTo>
                    <a:pt x="4724" y="33848"/>
                  </a:lnTo>
                  <a:lnTo>
                    <a:pt x="5386" y="34600"/>
                  </a:lnTo>
                  <a:lnTo>
                    <a:pt x="6048" y="35322"/>
                  </a:lnTo>
                  <a:lnTo>
                    <a:pt x="6770" y="35984"/>
                  </a:lnTo>
                  <a:lnTo>
                    <a:pt x="7522" y="36646"/>
                  </a:lnTo>
                  <a:lnTo>
                    <a:pt x="8304" y="37247"/>
                  </a:lnTo>
                  <a:lnTo>
                    <a:pt x="9117" y="37849"/>
                  </a:lnTo>
                  <a:lnTo>
                    <a:pt x="9959" y="38391"/>
                  </a:lnTo>
                  <a:lnTo>
                    <a:pt x="10832" y="38872"/>
                  </a:lnTo>
                  <a:lnTo>
                    <a:pt x="11704" y="39323"/>
                  </a:lnTo>
                  <a:lnTo>
                    <a:pt x="12637" y="39744"/>
                  </a:lnTo>
                  <a:lnTo>
                    <a:pt x="13570" y="40105"/>
                  </a:lnTo>
                  <a:lnTo>
                    <a:pt x="14532" y="40436"/>
                  </a:lnTo>
                  <a:lnTo>
                    <a:pt x="15525" y="40737"/>
                  </a:lnTo>
                  <a:lnTo>
                    <a:pt x="16518" y="40948"/>
                  </a:lnTo>
                  <a:lnTo>
                    <a:pt x="17541" y="41128"/>
                  </a:lnTo>
                  <a:lnTo>
                    <a:pt x="18564" y="41279"/>
                  </a:lnTo>
                  <a:lnTo>
                    <a:pt x="19617" y="41339"/>
                  </a:lnTo>
                  <a:lnTo>
                    <a:pt x="20670" y="41369"/>
                  </a:lnTo>
                  <a:lnTo>
                    <a:pt x="21753" y="41339"/>
                  </a:lnTo>
                  <a:lnTo>
                    <a:pt x="22806" y="41279"/>
                  </a:lnTo>
                  <a:lnTo>
                    <a:pt x="23829" y="41128"/>
                  </a:lnTo>
                  <a:lnTo>
                    <a:pt x="24852" y="40948"/>
                  </a:lnTo>
                  <a:lnTo>
                    <a:pt x="25845" y="40737"/>
                  </a:lnTo>
                  <a:lnTo>
                    <a:pt x="26838" y="40436"/>
                  </a:lnTo>
                  <a:lnTo>
                    <a:pt x="27800" y="40105"/>
                  </a:lnTo>
                  <a:lnTo>
                    <a:pt x="28733" y="39744"/>
                  </a:lnTo>
                  <a:lnTo>
                    <a:pt x="29636" y="39323"/>
                  </a:lnTo>
                  <a:lnTo>
                    <a:pt x="30538" y="38872"/>
                  </a:lnTo>
                  <a:lnTo>
                    <a:pt x="31411" y="38391"/>
                  </a:lnTo>
                  <a:lnTo>
                    <a:pt x="32253" y="37849"/>
                  </a:lnTo>
                  <a:lnTo>
                    <a:pt x="33065" y="37247"/>
                  </a:lnTo>
                  <a:lnTo>
                    <a:pt x="33848" y="36646"/>
                  </a:lnTo>
                  <a:lnTo>
                    <a:pt x="34600" y="35984"/>
                  </a:lnTo>
                  <a:lnTo>
                    <a:pt x="35322" y="35322"/>
                  </a:lnTo>
                  <a:lnTo>
                    <a:pt x="35984" y="34600"/>
                  </a:lnTo>
                  <a:lnTo>
                    <a:pt x="36646" y="33848"/>
                  </a:lnTo>
                  <a:lnTo>
                    <a:pt x="37247" y="33065"/>
                  </a:lnTo>
                  <a:lnTo>
                    <a:pt x="37849" y="32253"/>
                  </a:lnTo>
                  <a:lnTo>
                    <a:pt x="38391" y="31411"/>
                  </a:lnTo>
                  <a:lnTo>
                    <a:pt x="38872" y="30538"/>
                  </a:lnTo>
                  <a:lnTo>
                    <a:pt x="39323" y="29636"/>
                  </a:lnTo>
                  <a:lnTo>
                    <a:pt x="39744" y="28733"/>
                  </a:lnTo>
                  <a:lnTo>
                    <a:pt x="40106" y="27800"/>
                  </a:lnTo>
                  <a:lnTo>
                    <a:pt x="40436" y="26838"/>
                  </a:lnTo>
                  <a:lnTo>
                    <a:pt x="40737" y="25845"/>
                  </a:lnTo>
                  <a:lnTo>
                    <a:pt x="40948" y="24852"/>
                  </a:lnTo>
                  <a:lnTo>
                    <a:pt x="41128" y="23829"/>
                  </a:lnTo>
                  <a:lnTo>
                    <a:pt x="41279" y="22806"/>
                  </a:lnTo>
                  <a:lnTo>
                    <a:pt x="41339" y="21753"/>
                  </a:lnTo>
                  <a:lnTo>
                    <a:pt x="41369" y="20670"/>
                  </a:lnTo>
                  <a:lnTo>
                    <a:pt x="41339" y="19617"/>
                  </a:lnTo>
                  <a:lnTo>
                    <a:pt x="41279" y="18564"/>
                  </a:lnTo>
                  <a:lnTo>
                    <a:pt x="41128" y="17541"/>
                  </a:lnTo>
                  <a:lnTo>
                    <a:pt x="40948" y="16518"/>
                  </a:lnTo>
                  <a:lnTo>
                    <a:pt x="40737" y="15525"/>
                  </a:lnTo>
                  <a:lnTo>
                    <a:pt x="40436" y="14532"/>
                  </a:lnTo>
                  <a:lnTo>
                    <a:pt x="40106" y="13570"/>
                  </a:lnTo>
                  <a:lnTo>
                    <a:pt x="39744" y="12637"/>
                  </a:lnTo>
                  <a:lnTo>
                    <a:pt x="39323" y="11734"/>
                  </a:lnTo>
                  <a:lnTo>
                    <a:pt x="38872" y="10832"/>
                  </a:lnTo>
                  <a:lnTo>
                    <a:pt x="38391" y="9959"/>
                  </a:lnTo>
                  <a:lnTo>
                    <a:pt x="37849" y="9117"/>
                  </a:lnTo>
                  <a:lnTo>
                    <a:pt x="37247" y="8304"/>
                  </a:lnTo>
                  <a:lnTo>
                    <a:pt x="36646" y="7522"/>
                  </a:lnTo>
                  <a:lnTo>
                    <a:pt x="35984" y="6770"/>
                  </a:lnTo>
                  <a:lnTo>
                    <a:pt x="35322" y="6048"/>
                  </a:lnTo>
                  <a:lnTo>
                    <a:pt x="34600" y="5386"/>
                  </a:lnTo>
                  <a:lnTo>
                    <a:pt x="33848" y="4724"/>
                  </a:lnTo>
                  <a:lnTo>
                    <a:pt x="33065" y="4092"/>
                  </a:lnTo>
                  <a:lnTo>
                    <a:pt x="32253" y="3521"/>
                  </a:lnTo>
                  <a:lnTo>
                    <a:pt x="31411" y="2979"/>
                  </a:lnTo>
                  <a:lnTo>
                    <a:pt x="30538" y="2498"/>
                  </a:lnTo>
                  <a:lnTo>
                    <a:pt x="29636" y="2047"/>
                  </a:lnTo>
                  <a:lnTo>
                    <a:pt x="28733" y="1625"/>
                  </a:lnTo>
                  <a:lnTo>
                    <a:pt x="27800" y="1234"/>
                  </a:lnTo>
                  <a:lnTo>
                    <a:pt x="26838" y="933"/>
                  </a:lnTo>
                  <a:lnTo>
                    <a:pt x="25845" y="632"/>
                  </a:lnTo>
                  <a:lnTo>
                    <a:pt x="24852" y="422"/>
                  </a:lnTo>
                  <a:lnTo>
                    <a:pt x="23829" y="241"/>
                  </a:lnTo>
                  <a:lnTo>
                    <a:pt x="22806" y="91"/>
                  </a:lnTo>
                  <a:lnTo>
                    <a:pt x="21753" y="31"/>
                  </a:lnTo>
                  <a:lnTo>
                    <a:pt x="20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8;p48">
              <a:extLst>
                <a:ext uri="{FF2B5EF4-FFF2-40B4-BE49-F238E27FC236}">
                  <a16:creationId xmlns:a16="http://schemas.microsoft.com/office/drawing/2014/main" id="{EF1C1218-D570-B267-35D4-BB5421499574}"/>
                </a:ext>
              </a:extLst>
            </p:cNvPr>
            <p:cNvSpPr/>
            <p:nvPr/>
          </p:nvSpPr>
          <p:spPr>
            <a:xfrm>
              <a:off x="4872400" y="4163600"/>
              <a:ext cx="755950" cy="755950"/>
            </a:xfrm>
            <a:custGeom>
              <a:avLst/>
              <a:gdLst/>
              <a:ahLst/>
              <a:cxnLst/>
              <a:rect l="l" t="t" r="r" b="b"/>
              <a:pathLst>
                <a:path w="30238" h="30238" extrusionOk="0">
                  <a:moveTo>
                    <a:pt x="15104" y="1445"/>
                  </a:moveTo>
                  <a:lnTo>
                    <a:pt x="15826" y="1475"/>
                  </a:lnTo>
                  <a:lnTo>
                    <a:pt x="16518" y="1535"/>
                  </a:lnTo>
                  <a:lnTo>
                    <a:pt x="17180" y="1625"/>
                  </a:lnTo>
                  <a:lnTo>
                    <a:pt x="17872" y="1746"/>
                  </a:lnTo>
                  <a:lnTo>
                    <a:pt x="18534" y="1896"/>
                  </a:lnTo>
                  <a:lnTo>
                    <a:pt x="19166" y="2077"/>
                  </a:lnTo>
                  <a:lnTo>
                    <a:pt x="19797" y="2287"/>
                  </a:lnTo>
                  <a:lnTo>
                    <a:pt x="20429" y="2528"/>
                  </a:lnTo>
                  <a:lnTo>
                    <a:pt x="21031" y="2799"/>
                  </a:lnTo>
                  <a:lnTo>
                    <a:pt x="21633" y="3099"/>
                  </a:lnTo>
                  <a:lnTo>
                    <a:pt x="22204" y="3430"/>
                  </a:lnTo>
                  <a:lnTo>
                    <a:pt x="22746" y="3791"/>
                  </a:lnTo>
                  <a:lnTo>
                    <a:pt x="23287" y="4183"/>
                  </a:lnTo>
                  <a:lnTo>
                    <a:pt x="23799" y="4574"/>
                  </a:lnTo>
                  <a:lnTo>
                    <a:pt x="24310" y="5025"/>
                  </a:lnTo>
                  <a:lnTo>
                    <a:pt x="24762" y="5476"/>
                  </a:lnTo>
                  <a:lnTo>
                    <a:pt x="25213" y="5928"/>
                  </a:lnTo>
                  <a:lnTo>
                    <a:pt x="25664" y="6439"/>
                  </a:lnTo>
                  <a:lnTo>
                    <a:pt x="26055" y="6950"/>
                  </a:lnTo>
                  <a:lnTo>
                    <a:pt x="26446" y="7492"/>
                  </a:lnTo>
                  <a:lnTo>
                    <a:pt x="26807" y="8034"/>
                  </a:lnTo>
                  <a:lnTo>
                    <a:pt x="27138" y="8605"/>
                  </a:lnTo>
                  <a:lnTo>
                    <a:pt x="27439" y="9207"/>
                  </a:lnTo>
                  <a:lnTo>
                    <a:pt x="27710" y="9809"/>
                  </a:lnTo>
                  <a:lnTo>
                    <a:pt x="27951" y="10410"/>
                  </a:lnTo>
                  <a:lnTo>
                    <a:pt x="28161" y="11072"/>
                  </a:lnTo>
                  <a:lnTo>
                    <a:pt x="28342" y="11704"/>
                  </a:lnTo>
                  <a:lnTo>
                    <a:pt x="28492" y="12366"/>
                  </a:lnTo>
                  <a:lnTo>
                    <a:pt x="28613" y="13028"/>
                  </a:lnTo>
                  <a:lnTo>
                    <a:pt x="28703" y="13720"/>
                  </a:lnTo>
                  <a:lnTo>
                    <a:pt x="28763" y="14412"/>
                  </a:lnTo>
                  <a:lnTo>
                    <a:pt x="28763" y="15104"/>
                  </a:lnTo>
                  <a:lnTo>
                    <a:pt x="28763" y="15826"/>
                  </a:lnTo>
                  <a:lnTo>
                    <a:pt x="28703" y="16518"/>
                  </a:lnTo>
                  <a:lnTo>
                    <a:pt x="28613" y="17180"/>
                  </a:lnTo>
                  <a:lnTo>
                    <a:pt x="28492" y="17872"/>
                  </a:lnTo>
                  <a:lnTo>
                    <a:pt x="28342" y="18534"/>
                  </a:lnTo>
                  <a:lnTo>
                    <a:pt x="28161" y="19165"/>
                  </a:lnTo>
                  <a:lnTo>
                    <a:pt x="27951" y="19797"/>
                  </a:lnTo>
                  <a:lnTo>
                    <a:pt x="27710" y="20429"/>
                  </a:lnTo>
                  <a:lnTo>
                    <a:pt x="27439" y="21031"/>
                  </a:lnTo>
                  <a:lnTo>
                    <a:pt x="27138" y="21633"/>
                  </a:lnTo>
                  <a:lnTo>
                    <a:pt x="26807" y="22204"/>
                  </a:lnTo>
                  <a:lnTo>
                    <a:pt x="26446" y="22746"/>
                  </a:lnTo>
                  <a:lnTo>
                    <a:pt x="26055" y="23287"/>
                  </a:lnTo>
                  <a:lnTo>
                    <a:pt x="25664" y="23799"/>
                  </a:lnTo>
                  <a:lnTo>
                    <a:pt x="25213" y="24310"/>
                  </a:lnTo>
                  <a:lnTo>
                    <a:pt x="24762" y="24761"/>
                  </a:lnTo>
                  <a:lnTo>
                    <a:pt x="24310" y="25213"/>
                  </a:lnTo>
                  <a:lnTo>
                    <a:pt x="23799" y="25664"/>
                  </a:lnTo>
                  <a:lnTo>
                    <a:pt x="23287" y="26055"/>
                  </a:lnTo>
                  <a:lnTo>
                    <a:pt x="22746" y="26446"/>
                  </a:lnTo>
                  <a:lnTo>
                    <a:pt x="22204" y="26807"/>
                  </a:lnTo>
                  <a:lnTo>
                    <a:pt x="21633" y="27138"/>
                  </a:lnTo>
                  <a:lnTo>
                    <a:pt x="21031" y="27439"/>
                  </a:lnTo>
                  <a:lnTo>
                    <a:pt x="20429" y="27710"/>
                  </a:lnTo>
                  <a:lnTo>
                    <a:pt x="19797" y="27951"/>
                  </a:lnTo>
                  <a:lnTo>
                    <a:pt x="19166" y="28161"/>
                  </a:lnTo>
                  <a:lnTo>
                    <a:pt x="18534" y="28342"/>
                  </a:lnTo>
                  <a:lnTo>
                    <a:pt x="17872" y="28492"/>
                  </a:lnTo>
                  <a:lnTo>
                    <a:pt x="17180" y="28613"/>
                  </a:lnTo>
                  <a:lnTo>
                    <a:pt x="16518" y="28703"/>
                  </a:lnTo>
                  <a:lnTo>
                    <a:pt x="15826" y="28763"/>
                  </a:lnTo>
                  <a:lnTo>
                    <a:pt x="14412" y="28763"/>
                  </a:lnTo>
                  <a:lnTo>
                    <a:pt x="13720" y="28703"/>
                  </a:lnTo>
                  <a:lnTo>
                    <a:pt x="13028" y="28613"/>
                  </a:lnTo>
                  <a:lnTo>
                    <a:pt x="12366" y="28492"/>
                  </a:lnTo>
                  <a:lnTo>
                    <a:pt x="11704" y="28342"/>
                  </a:lnTo>
                  <a:lnTo>
                    <a:pt x="11072" y="28161"/>
                  </a:lnTo>
                  <a:lnTo>
                    <a:pt x="10410" y="27951"/>
                  </a:lnTo>
                  <a:lnTo>
                    <a:pt x="9809" y="27710"/>
                  </a:lnTo>
                  <a:lnTo>
                    <a:pt x="9207" y="27439"/>
                  </a:lnTo>
                  <a:lnTo>
                    <a:pt x="8605" y="27138"/>
                  </a:lnTo>
                  <a:lnTo>
                    <a:pt x="8034" y="26807"/>
                  </a:lnTo>
                  <a:lnTo>
                    <a:pt x="7492" y="26446"/>
                  </a:lnTo>
                  <a:lnTo>
                    <a:pt x="6951" y="26055"/>
                  </a:lnTo>
                  <a:lnTo>
                    <a:pt x="6439" y="25664"/>
                  </a:lnTo>
                  <a:lnTo>
                    <a:pt x="5928" y="25213"/>
                  </a:lnTo>
                  <a:lnTo>
                    <a:pt x="5476" y="24761"/>
                  </a:lnTo>
                  <a:lnTo>
                    <a:pt x="5025" y="24310"/>
                  </a:lnTo>
                  <a:lnTo>
                    <a:pt x="4574" y="23799"/>
                  </a:lnTo>
                  <a:lnTo>
                    <a:pt x="4183" y="23287"/>
                  </a:lnTo>
                  <a:lnTo>
                    <a:pt x="3791" y="22746"/>
                  </a:lnTo>
                  <a:lnTo>
                    <a:pt x="3430" y="22204"/>
                  </a:lnTo>
                  <a:lnTo>
                    <a:pt x="3100" y="21633"/>
                  </a:lnTo>
                  <a:lnTo>
                    <a:pt x="2799" y="21031"/>
                  </a:lnTo>
                  <a:lnTo>
                    <a:pt x="2528" y="20429"/>
                  </a:lnTo>
                  <a:lnTo>
                    <a:pt x="2287" y="19797"/>
                  </a:lnTo>
                  <a:lnTo>
                    <a:pt x="2077" y="19165"/>
                  </a:lnTo>
                  <a:lnTo>
                    <a:pt x="1896" y="18534"/>
                  </a:lnTo>
                  <a:lnTo>
                    <a:pt x="1746" y="17872"/>
                  </a:lnTo>
                  <a:lnTo>
                    <a:pt x="1625" y="17180"/>
                  </a:lnTo>
                  <a:lnTo>
                    <a:pt x="1535" y="16518"/>
                  </a:lnTo>
                  <a:lnTo>
                    <a:pt x="1475" y="15826"/>
                  </a:lnTo>
                  <a:lnTo>
                    <a:pt x="1445" y="15104"/>
                  </a:lnTo>
                  <a:lnTo>
                    <a:pt x="1475" y="14412"/>
                  </a:lnTo>
                  <a:lnTo>
                    <a:pt x="1535" y="13720"/>
                  </a:lnTo>
                  <a:lnTo>
                    <a:pt x="1625" y="13028"/>
                  </a:lnTo>
                  <a:lnTo>
                    <a:pt x="1746" y="12366"/>
                  </a:lnTo>
                  <a:lnTo>
                    <a:pt x="1896" y="11704"/>
                  </a:lnTo>
                  <a:lnTo>
                    <a:pt x="2077" y="11072"/>
                  </a:lnTo>
                  <a:lnTo>
                    <a:pt x="2287" y="10410"/>
                  </a:lnTo>
                  <a:lnTo>
                    <a:pt x="2528" y="9809"/>
                  </a:lnTo>
                  <a:lnTo>
                    <a:pt x="2799" y="9207"/>
                  </a:lnTo>
                  <a:lnTo>
                    <a:pt x="3100" y="8605"/>
                  </a:lnTo>
                  <a:lnTo>
                    <a:pt x="3430" y="8034"/>
                  </a:lnTo>
                  <a:lnTo>
                    <a:pt x="3791" y="7492"/>
                  </a:lnTo>
                  <a:lnTo>
                    <a:pt x="4183" y="6950"/>
                  </a:lnTo>
                  <a:lnTo>
                    <a:pt x="4574" y="6439"/>
                  </a:lnTo>
                  <a:lnTo>
                    <a:pt x="5025" y="5928"/>
                  </a:lnTo>
                  <a:lnTo>
                    <a:pt x="5476" y="5476"/>
                  </a:lnTo>
                  <a:lnTo>
                    <a:pt x="5928" y="5025"/>
                  </a:lnTo>
                  <a:lnTo>
                    <a:pt x="6439" y="4574"/>
                  </a:lnTo>
                  <a:lnTo>
                    <a:pt x="6951" y="4183"/>
                  </a:lnTo>
                  <a:lnTo>
                    <a:pt x="7492" y="3791"/>
                  </a:lnTo>
                  <a:lnTo>
                    <a:pt x="8034" y="3430"/>
                  </a:lnTo>
                  <a:lnTo>
                    <a:pt x="8605" y="3099"/>
                  </a:lnTo>
                  <a:lnTo>
                    <a:pt x="9207" y="2799"/>
                  </a:lnTo>
                  <a:lnTo>
                    <a:pt x="9809" y="2528"/>
                  </a:lnTo>
                  <a:lnTo>
                    <a:pt x="10410" y="2287"/>
                  </a:lnTo>
                  <a:lnTo>
                    <a:pt x="11072" y="2077"/>
                  </a:lnTo>
                  <a:lnTo>
                    <a:pt x="11704" y="1896"/>
                  </a:lnTo>
                  <a:lnTo>
                    <a:pt x="12366" y="1746"/>
                  </a:lnTo>
                  <a:lnTo>
                    <a:pt x="13028" y="1625"/>
                  </a:lnTo>
                  <a:lnTo>
                    <a:pt x="13720" y="1535"/>
                  </a:lnTo>
                  <a:lnTo>
                    <a:pt x="14412" y="1475"/>
                  </a:lnTo>
                  <a:lnTo>
                    <a:pt x="15104" y="1445"/>
                  </a:lnTo>
                  <a:close/>
                  <a:moveTo>
                    <a:pt x="15104" y="1"/>
                  </a:moveTo>
                  <a:lnTo>
                    <a:pt x="14352" y="31"/>
                  </a:lnTo>
                  <a:lnTo>
                    <a:pt x="13569" y="61"/>
                  </a:lnTo>
                  <a:lnTo>
                    <a:pt x="12817" y="181"/>
                  </a:lnTo>
                  <a:lnTo>
                    <a:pt x="12065" y="301"/>
                  </a:lnTo>
                  <a:lnTo>
                    <a:pt x="11343" y="482"/>
                  </a:lnTo>
                  <a:lnTo>
                    <a:pt x="10621" y="693"/>
                  </a:lnTo>
                  <a:lnTo>
                    <a:pt x="9929" y="903"/>
                  </a:lnTo>
                  <a:lnTo>
                    <a:pt x="9237" y="1174"/>
                  </a:lnTo>
                  <a:lnTo>
                    <a:pt x="8575" y="1505"/>
                  </a:lnTo>
                  <a:lnTo>
                    <a:pt x="7913" y="1836"/>
                  </a:lnTo>
                  <a:lnTo>
                    <a:pt x="7281" y="2197"/>
                  </a:lnTo>
                  <a:lnTo>
                    <a:pt x="6680" y="2588"/>
                  </a:lnTo>
                  <a:lnTo>
                    <a:pt x="6078" y="3009"/>
                  </a:lnTo>
                  <a:lnTo>
                    <a:pt x="5506" y="3461"/>
                  </a:lnTo>
                  <a:lnTo>
                    <a:pt x="4965" y="3942"/>
                  </a:lnTo>
                  <a:lnTo>
                    <a:pt x="4423" y="4423"/>
                  </a:lnTo>
                  <a:lnTo>
                    <a:pt x="3942" y="4965"/>
                  </a:lnTo>
                  <a:lnTo>
                    <a:pt x="3461" y="5506"/>
                  </a:lnTo>
                  <a:lnTo>
                    <a:pt x="3009" y="6078"/>
                  </a:lnTo>
                  <a:lnTo>
                    <a:pt x="2588" y="6680"/>
                  </a:lnTo>
                  <a:lnTo>
                    <a:pt x="2197" y="7281"/>
                  </a:lnTo>
                  <a:lnTo>
                    <a:pt x="1836" y="7913"/>
                  </a:lnTo>
                  <a:lnTo>
                    <a:pt x="1505" y="8575"/>
                  </a:lnTo>
                  <a:lnTo>
                    <a:pt x="1174" y="9237"/>
                  </a:lnTo>
                  <a:lnTo>
                    <a:pt x="903" y="9929"/>
                  </a:lnTo>
                  <a:lnTo>
                    <a:pt x="693" y="10621"/>
                  </a:lnTo>
                  <a:lnTo>
                    <a:pt x="482" y="11343"/>
                  </a:lnTo>
                  <a:lnTo>
                    <a:pt x="302" y="12065"/>
                  </a:lnTo>
                  <a:lnTo>
                    <a:pt x="181" y="12817"/>
                  </a:lnTo>
                  <a:lnTo>
                    <a:pt x="61" y="13569"/>
                  </a:lnTo>
                  <a:lnTo>
                    <a:pt x="31" y="14352"/>
                  </a:lnTo>
                  <a:lnTo>
                    <a:pt x="1" y="15104"/>
                  </a:lnTo>
                  <a:lnTo>
                    <a:pt x="31" y="15886"/>
                  </a:lnTo>
                  <a:lnTo>
                    <a:pt x="61" y="16668"/>
                  </a:lnTo>
                  <a:lnTo>
                    <a:pt x="181" y="17420"/>
                  </a:lnTo>
                  <a:lnTo>
                    <a:pt x="302" y="18173"/>
                  </a:lnTo>
                  <a:lnTo>
                    <a:pt x="482" y="18895"/>
                  </a:lnTo>
                  <a:lnTo>
                    <a:pt x="693" y="19617"/>
                  </a:lnTo>
                  <a:lnTo>
                    <a:pt x="903" y="20309"/>
                  </a:lnTo>
                  <a:lnTo>
                    <a:pt x="1174" y="21001"/>
                  </a:lnTo>
                  <a:lnTo>
                    <a:pt x="1505" y="21663"/>
                  </a:lnTo>
                  <a:lnTo>
                    <a:pt x="1836" y="22325"/>
                  </a:lnTo>
                  <a:lnTo>
                    <a:pt x="2197" y="22956"/>
                  </a:lnTo>
                  <a:lnTo>
                    <a:pt x="2588" y="23558"/>
                  </a:lnTo>
                  <a:lnTo>
                    <a:pt x="3009" y="24160"/>
                  </a:lnTo>
                  <a:lnTo>
                    <a:pt x="3461" y="24731"/>
                  </a:lnTo>
                  <a:lnTo>
                    <a:pt x="3942" y="25273"/>
                  </a:lnTo>
                  <a:lnTo>
                    <a:pt x="4423" y="25815"/>
                  </a:lnTo>
                  <a:lnTo>
                    <a:pt x="4965" y="26296"/>
                  </a:lnTo>
                  <a:lnTo>
                    <a:pt x="5506" y="26777"/>
                  </a:lnTo>
                  <a:lnTo>
                    <a:pt x="6078" y="27229"/>
                  </a:lnTo>
                  <a:lnTo>
                    <a:pt x="6680" y="27650"/>
                  </a:lnTo>
                  <a:lnTo>
                    <a:pt x="7281" y="28041"/>
                  </a:lnTo>
                  <a:lnTo>
                    <a:pt x="7913" y="28402"/>
                  </a:lnTo>
                  <a:lnTo>
                    <a:pt x="8575" y="28733"/>
                  </a:lnTo>
                  <a:lnTo>
                    <a:pt x="9237" y="29034"/>
                  </a:lnTo>
                  <a:lnTo>
                    <a:pt x="9929" y="29305"/>
                  </a:lnTo>
                  <a:lnTo>
                    <a:pt x="10621" y="29545"/>
                  </a:lnTo>
                  <a:lnTo>
                    <a:pt x="11343" y="29756"/>
                  </a:lnTo>
                  <a:lnTo>
                    <a:pt x="12065" y="29936"/>
                  </a:lnTo>
                  <a:lnTo>
                    <a:pt x="12817" y="30057"/>
                  </a:lnTo>
                  <a:lnTo>
                    <a:pt x="13569" y="30147"/>
                  </a:lnTo>
                  <a:lnTo>
                    <a:pt x="14352" y="30207"/>
                  </a:lnTo>
                  <a:lnTo>
                    <a:pt x="15104" y="30237"/>
                  </a:lnTo>
                  <a:lnTo>
                    <a:pt x="15886" y="30207"/>
                  </a:lnTo>
                  <a:lnTo>
                    <a:pt x="16668" y="30147"/>
                  </a:lnTo>
                  <a:lnTo>
                    <a:pt x="17421" y="30057"/>
                  </a:lnTo>
                  <a:lnTo>
                    <a:pt x="18173" y="29936"/>
                  </a:lnTo>
                  <a:lnTo>
                    <a:pt x="18895" y="29756"/>
                  </a:lnTo>
                  <a:lnTo>
                    <a:pt x="19617" y="29545"/>
                  </a:lnTo>
                  <a:lnTo>
                    <a:pt x="20309" y="29305"/>
                  </a:lnTo>
                  <a:lnTo>
                    <a:pt x="21001" y="29034"/>
                  </a:lnTo>
                  <a:lnTo>
                    <a:pt x="21663" y="28733"/>
                  </a:lnTo>
                  <a:lnTo>
                    <a:pt x="22325" y="28402"/>
                  </a:lnTo>
                  <a:lnTo>
                    <a:pt x="22956" y="28041"/>
                  </a:lnTo>
                  <a:lnTo>
                    <a:pt x="23558" y="27650"/>
                  </a:lnTo>
                  <a:lnTo>
                    <a:pt x="24160" y="27229"/>
                  </a:lnTo>
                  <a:lnTo>
                    <a:pt x="24731" y="26777"/>
                  </a:lnTo>
                  <a:lnTo>
                    <a:pt x="25273" y="26296"/>
                  </a:lnTo>
                  <a:lnTo>
                    <a:pt x="25815" y="25815"/>
                  </a:lnTo>
                  <a:lnTo>
                    <a:pt x="26296" y="25273"/>
                  </a:lnTo>
                  <a:lnTo>
                    <a:pt x="26777" y="24731"/>
                  </a:lnTo>
                  <a:lnTo>
                    <a:pt x="27229" y="24160"/>
                  </a:lnTo>
                  <a:lnTo>
                    <a:pt x="27650" y="23558"/>
                  </a:lnTo>
                  <a:lnTo>
                    <a:pt x="28041" y="22956"/>
                  </a:lnTo>
                  <a:lnTo>
                    <a:pt x="28402" y="22325"/>
                  </a:lnTo>
                  <a:lnTo>
                    <a:pt x="28733" y="21663"/>
                  </a:lnTo>
                  <a:lnTo>
                    <a:pt x="29034" y="21001"/>
                  </a:lnTo>
                  <a:lnTo>
                    <a:pt x="29305" y="20309"/>
                  </a:lnTo>
                  <a:lnTo>
                    <a:pt x="29545" y="19617"/>
                  </a:lnTo>
                  <a:lnTo>
                    <a:pt x="29756" y="18895"/>
                  </a:lnTo>
                  <a:lnTo>
                    <a:pt x="29936" y="18173"/>
                  </a:lnTo>
                  <a:lnTo>
                    <a:pt x="30057" y="17420"/>
                  </a:lnTo>
                  <a:lnTo>
                    <a:pt x="30147" y="16668"/>
                  </a:lnTo>
                  <a:lnTo>
                    <a:pt x="30207" y="15886"/>
                  </a:lnTo>
                  <a:lnTo>
                    <a:pt x="30237" y="15104"/>
                  </a:lnTo>
                  <a:lnTo>
                    <a:pt x="30207" y="14352"/>
                  </a:lnTo>
                  <a:lnTo>
                    <a:pt x="30147" y="13569"/>
                  </a:lnTo>
                  <a:lnTo>
                    <a:pt x="30057" y="12817"/>
                  </a:lnTo>
                  <a:lnTo>
                    <a:pt x="29936" y="12065"/>
                  </a:lnTo>
                  <a:lnTo>
                    <a:pt x="29756" y="11343"/>
                  </a:lnTo>
                  <a:lnTo>
                    <a:pt x="29545" y="10621"/>
                  </a:lnTo>
                  <a:lnTo>
                    <a:pt x="29305" y="9929"/>
                  </a:lnTo>
                  <a:lnTo>
                    <a:pt x="29034" y="9237"/>
                  </a:lnTo>
                  <a:lnTo>
                    <a:pt x="28733" y="8575"/>
                  </a:lnTo>
                  <a:lnTo>
                    <a:pt x="28402" y="7913"/>
                  </a:lnTo>
                  <a:lnTo>
                    <a:pt x="28041" y="7281"/>
                  </a:lnTo>
                  <a:lnTo>
                    <a:pt x="27650" y="6680"/>
                  </a:lnTo>
                  <a:lnTo>
                    <a:pt x="27229" y="6078"/>
                  </a:lnTo>
                  <a:lnTo>
                    <a:pt x="26777" y="5506"/>
                  </a:lnTo>
                  <a:lnTo>
                    <a:pt x="26296" y="4965"/>
                  </a:lnTo>
                  <a:lnTo>
                    <a:pt x="25815" y="4423"/>
                  </a:lnTo>
                  <a:lnTo>
                    <a:pt x="25273" y="3942"/>
                  </a:lnTo>
                  <a:lnTo>
                    <a:pt x="24731" y="3461"/>
                  </a:lnTo>
                  <a:lnTo>
                    <a:pt x="24160" y="3009"/>
                  </a:lnTo>
                  <a:lnTo>
                    <a:pt x="23558" y="2588"/>
                  </a:lnTo>
                  <a:lnTo>
                    <a:pt x="22956" y="2197"/>
                  </a:lnTo>
                  <a:lnTo>
                    <a:pt x="22325" y="1836"/>
                  </a:lnTo>
                  <a:lnTo>
                    <a:pt x="21663" y="1505"/>
                  </a:lnTo>
                  <a:lnTo>
                    <a:pt x="21001" y="1174"/>
                  </a:lnTo>
                  <a:lnTo>
                    <a:pt x="20309" y="903"/>
                  </a:lnTo>
                  <a:lnTo>
                    <a:pt x="19617" y="693"/>
                  </a:lnTo>
                  <a:lnTo>
                    <a:pt x="18895" y="482"/>
                  </a:lnTo>
                  <a:lnTo>
                    <a:pt x="18173" y="301"/>
                  </a:lnTo>
                  <a:lnTo>
                    <a:pt x="17421" y="181"/>
                  </a:lnTo>
                  <a:lnTo>
                    <a:pt x="16668" y="61"/>
                  </a:lnTo>
                  <a:lnTo>
                    <a:pt x="15886" y="31"/>
                  </a:lnTo>
                  <a:lnTo>
                    <a:pt x="1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Picture 13">
            <a:extLst>
              <a:ext uri="{FF2B5EF4-FFF2-40B4-BE49-F238E27FC236}">
                <a16:creationId xmlns:a16="http://schemas.microsoft.com/office/drawing/2014/main" id="{23EFCDB8-6CD1-E7C2-2631-C8B69ED271F5}"/>
              </a:ext>
            </a:extLst>
          </p:cNvPr>
          <p:cNvPicPr>
            <a:picLocks noChangeAspect="1"/>
          </p:cNvPicPr>
          <p:nvPr/>
        </p:nvPicPr>
        <p:blipFill>
          <a:blip r:embed="rId3"/>
          <a:stretch>
            <a:fillRect/>
          </a:stretch>
        </p:blipFill>
        <p:spPr>
          <a:xfrm>
            <a:off x="2169125" y="1673830"/>
            <a:ext cx="4451131" cy="1035798"/>
          </a:xfrm>
          <a:prstGeom prst="rect">
            <a:avLst/>
          </a:prstGeom>
        </p:spPr>
      </p:pic>
      <p:sp>
        <p:nvSpPr>
          <p:cNvPr id="15" name="Rectangle: Rounded Corners 14">
            <a:extLst>
              <a:ext uri="{FF2B5EF4-FFF2-40B4-BE49-F238E27FC236}">
                <a16:creationId xmlns:a16="http://schemas.microsoft.com/office/drawing/2014/main" id="{B9081BED-C798-E7E1-2538-995BB40C1774}"/>
              </a:ext>
            </a:extLst>
          </p:cNvPr>
          <p:cNvSpPr/>
          <p:nvPr/>
        </p:nvSpPr>
        <p:spPr>
          <a:xfrm>
            <a:off x="1997718" y="1494052"/>
            <a:ext cx="4652166" cy="314875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8F8C99BF-4D9E-A1E7-32FB-A86034F058AD}"/>
              </a:ext>
            </a:extLst>
          </p:cNvPr>
          <p:cNvSpPr/>
          <p:nvPr/>
        </p:nvSpPr>
        <p:spPr>
          <a:xfrm rot="7983935">
            <a:off x="3645939" y="649738"/>
            <a:ext cx="423179" cy="65936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EC665FE3-21F5-9EE8-8EDA-00DA1337FA5A}"/>
              </a:ext>
            </a:extLst>
          </p:cNvPr>
          <p:cNvPicPr>
            <a:picLocks noChangeAspect="1"/>
          </p:cNvPicPr>
          <p:nvPr/>
        </p:nvPicPr>
        <p:blipFill>
          <a:blip r:embed="rId4"/>
          <a:stretch>
            <a:fillRect/>
          </a:stretch>
        </p:blipFill>
        <p:spPr>
          <a:xfrm>
            <a:off x="2747276" y="2484134"/>
            <a:ext cx="2918944" cy="843877"/>
          </a:xfrm>
          <a:prstGeom prst="rect">
            <a:avLst/>
          </a:prstGeom>
        </p:spPr>
      </p:pic>
      <p:pic>
        <p:nvPicPr>
          <p:cNvPr id="4102" name="Picture 6" descr="Observer Design Pattern | Nile Bits">
            <a:extLst>
              <a:ext uri="{FF2B5EF4-FFF2-40B4-BE49-F238E27FC236}">
                <a16:creationId xmlns:a16="http://schemas.microsoft.com/office/drawing/2014/main" id="{37CAC355-20DD-A0D0-74E9-EE302BE0D3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7718" y="3328011"/>
            <a:ext cx="4451132" cy="139300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Learn the Iterator Design Pattern - LEARNCSDESIGN">
            <a:extLst>
              <a:ext uri="{FF2B5EF4-FFF2-40B4-BE49-F238E27FC236}">
                <a16:creationId xmlns:a16="http://schemas.microsoft.com/office/drawing/2014/main" id="{441E5ABC-6974-3193-E0B2-E8949D700E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7975" y="1625148"/>
            <a:ext cx="3047218" cy="703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702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2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4102"/>
                                        </p:tgtEl>
                                        <p:attrNameLst>
                                          <p:attrName>style.visibility</p:attrName>
                                        </p:attrNameLst>
                                      </p:cBhvr>
                                      <p:to>
                                        <p:strVal val="visible"/>
                                      </p:to>
                                    </p:set>
                                    <p:anim calcmode="lin" valueType="num">
                                      <p:cBhvr>
                                        <p:cTn id="12" dur="1000" fill="hold"/>
                                        <p:tgtEl>
                                          <p:spTgt spid="4102"/>
                                        </p:tgtEl>
                                        <p:attrNameLst>
                                          <p:attrName>ppt_w</p:attrName>
                                        </p:attrNameLst>
                                      </p:cBhvr>
                                      <p:tavLst>
                                        <p:tav tm="0">
                                          <p:val>
                                            <p:fltVal val="0"/>
                                          </p:val>
                                        </p:tav>
                                        <p:tav tm="100000">
                                          <p:val>
                                            <p:strVal val="#ppt_w"/>
                                          </p:val>
                                        </p:tav>
                                      </p:tavLst>
                                    </p:anim>
                                    <p:anim calcmode="lin" valueType="num">
                                      <p:cBhvr>
                                        <p:cTn id="13" dur="1000" fill="hold"/>
                                        <p:tgtEl>
                                          <p:spTgt spid="4102"/>
                                        </p:tgtEl>
                                        <p:attrNameLst>
                                          <p:attrName>ppt_h</p:attrName>
                                        </p:attrNameLst>
                                      </p:cBhvr>
                                      <p:tavLst>
                                        <p:tav tm="0">
                                          <p:val>
                                            <p:fltVal val="0"/>
                                          </p:val>
                                        </p:tav>
                                        <p:tav tm="100000">
                                          <p:val>
                                            <p:strVal val="#ppt_h"/>
                                          </p:val>
                                        </p:tav>
                                      </p:tavLst>
                                    </p:anim>
                                    <p:anim calcmode="lin" valueType="num">
                                      <p:cBhvr>
                                        <p:cTn id="14" dur="1000" fill="hold"/>
                                        <p:tgtEl>
                                          <p:spTgt spid="4102"/>
                                        </p:tgtEl>
                                        <p:attrNameLst>
                                          <p:attrName>style.rotation</p:attrName>
                                        </p:attrNameLst>
                                      </p:cBhvr>
                                      <p:tavLst>
                                        <p:tav tm="0">
                                          <p:val>
                                            <p:fltVal val="90"/>
                                          </p:val>
                                        </p:tav>
                                        <p:tav tm="100000">
                                          <p:val>
                                            <p:fltVal val="0"/>
                                          </p:val>
                                        </p:tav>
                                      </p:tavLst>
                                    </p:anim>
                                    <p:animEffect transition="in" filter="fade">
                                      <p:cBhvr>
                                        <p:cTn id="15" dur="1000"/>
                                        <p:tgtEl>
                                          <p:spTgt spid="4102"/>
                                        </p:tgtEl>
                                      </p:cBhvr>
                                    </p:animEffect>
                                  </p:childTnLst>
                                </p:cTn>
                              </p:par>
                              <p:par>
                                <p:cTn id="16" presetID="31"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p:cTn id="18" dur="1000" fill="hold"/>
                                        <p:tgtEl>
                                          <p:spTgt spid="15"/>
                                        </p:tgtEl>
                                        <p:attrNameLst>
                                          <p:attrName>ppt_w</p:attrName>
                                        </p:attrNameLst>
                                      </p:cBhvr>
                                      <p:tavLst>
                                        <p:tav tm="0">
                                          <p:val>
                                            <p:fltVal val="0"/>
                                          </p:val>
                                        </p:tav>
                                        <p:tav tm="100000">
                                          <p:val>
                                            <p:strVal val="#ppt_w"/>
                                          </p:val>
                                        </p:tav>
                                      </p:tavLst>
                                    </p:anim>
                                    <p:anim calcmode="lin" valueType="num">
                                      <p:cBhvr>
                                        <p:cTn id="19" dur="1000" fill="hold"/>
                                        <p:tgtEl>
                                          <p:spTgt spid="15"/>
                                        </p:tgtEl>
                                        <p:attrNameLst>
                                          <p:attrName>ppt_h</p:attrName>
                                        </p:attrNameLst>
                                      </p:cBhvr>
                                      <p:tavLst>
                                        <p:tav tm="0">
                                          <p:val>
                                            <p:fltVal val="0"/>
                                          </p:val>
                                        </p:tav>
                                        <p:tav tm="100000">
                                          <p:val>
                                            <p:strVal val="#ppt_h"/>
                                          </p:val>
                                        </p:tav>
                                      </p:tavLst>
                                    </p:anim>
                                    <p:anim calcmode="lin" valueType="num">
                                      <p:cBhvr>
                                        <p:cTn id="20" dur="1000" fill="hold"/>
                                        <p:tgtEl>
                                          <p:spTgt spid="15"/>
                                        </p:tgtEl>
                                        <p:attrNameLst>
                                          <p:attrName>style.rotation</p:attrName>
                                        </p:attrNameLst>
                                      </p:cBhvr>
                                      <p:tavLst>
                                        <p:tav tm="0">
                                          <p:val>
                                            <p:fltVal val="90"/>
                                          </p:val>
                                        </p:tav>
                                        <p:tav tm="100000">
                                          <p:val>
                                            <p:fltVal val="0"/>
                                          </p:val>
                                        </p:tav>
                                      </p:tavLst>
                                    </p:anim>
                                    <p:animEffect transition="in" filter="fade">
                                      <p:cBhvr>
                                        <p:cTn id="21" dur="1000"/>
                                        <p:tgtEl>
                                          <p:spTgt spid="15"/>
                                        </p:tgtEl>
                                      </p:cBhvr>
                                    </p:animEffect>
                                  </p:childTnLst>
                                </p:cTn>
                              </p:par>
                              <p:par>
                                <p:cTn id="22" presetID="31"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1000" fill="hold"/>
                                        <p:tgtEl>
                                          <p:spTgt spid="3"/>
                                        </p:tgtEl>
                                        <p:attrNameLst>
                                          <p:attrName>ppt_w</p:attrName>
                                        </p:attrNameLst>
                                      </p:cBhvr>
                                      <p:tavLst>
                                        <p:tav tm="0">
                                          <p:val>
                                            <p:fltVal val="0"/>
                                          </p:val>
                                        </p:tav>
                                        <p:tav tm="100000">
                                          <p:val>
                                            <p:strVal val="#ppt_w"/>
                                          </p:val>
                                        </p:tav>
                                      </p:tavLst>
                                    </p:anim>
                                    <p:anim calcmode="lin" valueType="num">
                                      <p:cBhvr>
                                        <p:cTn id="25" dur="1000" fill="hold"/>
                                        <p:tgtEl>
                                          <p:spTgt spid="3"/>
                                        </p:tgtEl>
                                        <p:attrNameLst>
                                          <p:attrName>ppt_h</p:attrName>
                                        </p:attrNameLst>
                                      </p:cBhvr>
                                      <p:tavLst>
                                        <p:tav tm="0">
                                          <p:val>
                                            <p:fltVal val="0"/>
                                          </p:val>
                                        </p:tav>
                                        <p:tav tm="100000">
                                          <p:val>
                                            <p:strVal val="#ppt_h"/>
                                          </p:val>
                                        </p:tav>
                                      </p:tavLst>
                                    </p:anim>
                                    <p:anim calcmode="lin" valueType="num">
                                      <p:cBhvr>
                                        <p:cTn id="26" dur="1000" fill="hold"/>
                                        <p:tgtEl>
                                          <p:spTgt spid="3"/>
                                        </p:tgtEl>
                                        <p:attrNameLst>
                                          <p:attrName>style.rotation</p:attrName>
                                        </p:attrNameLst>
                                      </p:cBhvr>
                                      <p:tavLst>
                                        <p:tav tm="0">
                                          <p:val>
                                            <p:fltVal val="90"/>
                                          </p:val>
                                        </p:tav>
                                        <p:tav tm="100000">
                                          <p:val>
                                            <p:fltVal val="0"/>
                                          </p:val>
                                        </p:tav>
                                      </p:tavLst>
                                    </p:anim>
                                    <p:animEffect transition="in" filter="fade">
                                      <p:cBhvr>
                                        <p:cTn id="27" dur="1000"/>
                                        <p:tgtEl>
                                          <p:spTgt spid="3"/>
                                        </p:tgtEl>
                                      </p:cBhvr>
                                    </p:animEffect>
                                  </p:childTnLst>
                                </p:cTn>
                              </p:par>
                              <p:par>
                                <p:cTn id="28" presetID="31" presetClass="entr" presetSubtype="0" fill="hold" nodeType="withEffect">
                                  <p:stCondLst>
                                    <p:cond delay="0"/>
                                  </p:stCondLst>
                                  <p:childTnLst>
                                    <p:set>
                                      <p:cBhvr>
                                        <p:cTn id="29" dur="1" fill="hold">
                                          <p:stCondLst>
                                            <p:cond delay="0"/>
                                          </p:stCondLst>
                                        </p:cTn>
                                        <p:tgtEl>
                                          <p:spTgt spid="4104"/>
                                        </p:tgtEl>
                                        <p:attrNameLst>
                                          <p:attrName>style.visibility</p:attrName>
                                        </p:attrNameLst>
                                      </p:cBhvr>
                                      <p:to>
                                        <p:strVal val="visible"/>
                                      </p:to>
                                    </p:set>
                                    <p:anim calcmode="lin" valueType="num">
                                      <p:cBhvr>
                                        <p:cTn id="30" dur="1000" fill="hold"/>
                                        <p:tgtEl>
                                          <p:spTgt spid="4104"/>
                                        </p:tgtEl>
                                        <p:attrNameLst>
                                          <p:attrName>ppt_w</p:attrName>
                                        </p:attrNameLst>
                                      </p:cBhvr>
                                      <p:tavLst>
                                        <p:tav tm="0">
                                          <p:val>
                                            <p:fltVal val="0"/>
                                          </p:val>
                                        </p:tav>
                                        <p:tav tm="100000">
                                          <p:val>
                                            <p:strVal val="#ppt_w"/>
                                          </p:val>
                                        </p:tav>
                                      </p:tavLst>
                                    </p:anim>
                                    <p:anim calcmode="lin" valueType="num">
                                      <p:cBhvr>
                                        <p:cTn id="31" dur="1000" fill="hold"/>
                                        <p:tgtEl>
                                          <p:spTgt spid="4104"/>
                                        </p:tgtEl>
                                        <p:attrNameLst>
                                          <p:attrName>ppt_h</p:attrName>
                                        </p:attrNameLst>
                                      </p:cBhvr>
                                      <p:tavLst>
                                        <p:tav tm="0">
                                          <p:val>
                                            <p:fltVal val="0"/>
                                          </p:val>
                                        </p:tav>
                                        <p:tav tm="100000">
                                          <p:val>
                                            <p:strVal val="#ppt_h"/>
                                          </p:val>
                                        </p:tav>
                                      </p:tavLst>
                                    </p:anim>
                                    <p:anim calcmode="lin" valueType="num">
                                      <p:cBhvr>
                                        <p:cTn id="32" dur="1000" fill="hold"/>
                                        <p:tgtEl>
                                          <p:spTgt spid="4104"/>
                                        </p:tgtEl>
                                        <p:attrNameLst>
                                          <p:attrName>style.rotation</p:attrName>
                                        </p:attrNameLst>
                                      </p:cBhvr>
                                      <p:tavLst>
                                        <p:tav tm="0">
                                          <p:val>
                                            <p:fltVal val="90"/>
                                          </p:val>
                                        </p:tav>
                                        <p:tav tm="100000">
                                          <p:val>
                                            <p:fltVal val="0"/>
                                          </p:val>
                                        </p:tav>
                                      </p:tavLst>
                                    </p:anim>
                                    <p:animEffect transition="in" filter="fade">
                                      <p:cBhvr>
                                        <p:cTn id="33" dur="1000"/>
                                        <p:tgtEl>
                                          <p:spTgt spid="4104"/>
                                        </p:tgtEl>
                                      </p:cBhvr>
                                    </p:animEffect>
                                  </p:childTnLst>
                                </p:cTn>
                              </p:par>
                              <p:par>
                                <p:cTn id="34" presetID="31"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1000" fill="hold"/>
                                        <p:tgtEl>
                                          <p:spTgt spid="12"/>
                                        </p:tgtEl>
                                        <p:attrNameLst>
                                          <p:attrName>ppt_w</p:attrName>
                                        </p:attrNameLst>
                                      </p:cBhvr>
                                      <p:tavLst>
                                        <p:tav tm="0">
                                          <p:val>
                                            <p:fltVal val="0"/>
                                          </p:val>
                                        </p:tav>
                                        <p:tav tm="100000">
                                          <p:val>
                                            <p:strVal val="#ppt_w"/>
                                          </p:val>
                                        </p:tav>
                                      </p:tavLst>
                                    </p:anim>
                                    <p:anim calcmode="lin" valueType="num">
                                      <p:cBhvr>
                                        <p:cTn id="37" dur="1000" fill="hold"/>
                                        <p:tgtEl>
                                          <p:spTgt spid="12"/>
                                        </p:tgtEl>
                                        <p:attrNameLst>
                                          <p:attrName>ppt_h</p:attrName>
                                        </p:attrNameLst>
                                      </p:cBhvr>
                                      <p:tavLst>
                                        <p:tav tm="0">
                                          <p:val>
                                            <p:fltVal val="0"/>
                                          </p:val>
                                        </p:tav>
                                        <p:tav tm="100000">
                                          <p:val>
                                            <p:strVal val="#ppt_h"/>
                                          </p:val>
                                        </p:tav>
                                      </p:tavLst>
                                    </p:anim>
                                    <p:anim calcmode="lin" valueType="num">
                                      <p:cBhvr>
                                        <p:cTn id="38" dur="1000" fill="hold"/>
                                        <p:tgtEl>
                                          <p:spTgt spid="12"/>
                                        </p:tgtEl>
                                        <p:attrNameLst>
                                          <p:attrName>style.rotation</p:attrName>
                                        </p:attrNameLst>
                                      </p:cBhvr>
                                      <p:tavLst>
                                        <p:tav tm="0">
                                          <p:val>
                                            <p:fltVal val="90"/>
                                          </p:val>
                                        </p:tav>
                                        <p:tav tm="100000">
                                          <p:val>
                                            <p:fltVal val="0"/>
                                          </p:val>
                                        </p:tav>
                                      </p:tavLst>
                                    </p:anim>
                                    <p:animEffect transition="in" filter="fade">
                                      <p:cBhvr>
                                        <p:cTn id="3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 name="Picture 1">
            <a:extLst>
              <a:ext uri="{FF2B5EF4-FFF2-40B4-BE49-F238E27FC236}">
                <a16:creationId xmlns:a16="http://schemas.microsoft.com/office/drawing/2014/main" id="{4E2AE1BD-51E5-0F8B-1FE6-1BF9966EE65F}"/>
              </a:ext>
            </a:extLst>
          </p:cNvPr>
          <p:cNvPicPr>
            <a:picLocks noChangeAspect="1"/>
          </p:cNvPicPr>
          <p:nvPr/>
        </p:nvPicPr>
        <p:blipFill>
          <a:blip r:embed="rId3"/>
          <a:stretch>
            <a:fillRect/>
          </a:stretch>
        </p:blipFill>
        <p:spPr>
          <a:xfrm>
            <a:off x="762965" y="1568842"/>
            <a:ext cx="3441604" cy="2773374"/>
          </a:xfrm>
          <a:prstGeom prst="rect">
            <a:avLst/>
          </a:prstGeom>
          <a:ln>
            <a:noFill/>
          </a:ln>
          <a:effectLst>
            <a:outerShdw blurRad="190500" algn="tl" rotWithShape="0">
              <a:srgbClr val="000000">
                <a:alpha val="70000"/>
              </a:srgbClr>
            </a:outerShdw>
          </a:effectLst>
        </p:spPr>
      </p:pic>
      <p:sp>
        <p:nvSpPr>
          <p:cNvPr id="201" name="Google Shape;201;p30"/>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202" name="Google Shape;202;p30"/>
          <p:cNvSpPr txBox="1">
            <a:spLocks noGrp="1"/>
          </p:cNvSpPr>
          <p:nvPr>
            <p:ph type="title"/>
          </p:nvPr>
        </p:nvSpPr>
        <p:spPr>
          <a:xfrm>
            <a:off x="2604143" y="33509"/>
            <a:ext cx="3325105" cy="475853"/>
          </a:xfrm>
          <a:prstGeom prst="rect">
            <a:avLst/>
          </a:prstGeom>
        </p:spPr>
        <p:txBody>
          <a:bodyPr spcFirstLastPara="1" wrap="square" lIns="91425" tIns="91425" rIns="91425" bIns="91425" anchor="t" anchorCtr="0">
            <a:noAutofit/>
          </a:bodyPr>
          <a:lstStyle/>
          <a:p>
            <a:r>
              <a:rPr lang="en-US" sz="3500" b="1" dirty="0">
                <a:latin typeface="Calibri" panose="020F0502020204030204" pitchFamily="34" charset="0"/>
                <a:ea typeface="Calibri" panose="020F0502020204030204" pitchFamily="34" charset="0"/>
                <a:cs typeface="Calibri" panose="020F0502020204030204" pitchFamily="34" charset="0"/>
              </a:rPr>
              <a:t>OBSERVABLE</a:t>
            </a:r>
          </a:p>
        </p:txBody>
      </p:sp>
      <p:sp>
        <p:nvSpPr>
          <p:cNvPr id="203" name="Google Shape;203;p30"/>
          <p:cNvSpPr txBox="1">
            <a:spLocks noGrp="1"/>
          </p:cNvSpPr>
          <p:nvPr>
            <p:ph type="title" idx="2"/>
          </p:nvPr>
        </p:nvSpPr>
        <p:spPr>
          <a:xfrm>
            <a:off x="2312280" y="204213"/>
            <a:ext cx="652664"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1.2</a:t>
            </a:r>
            <a:endParaRPr sz="2500" dirty="0"/>
          </a:p>
        </p:txBody>
      </p:sp>
      <p:grpSp>
        <p:nvGrpSpPr>
          <p:cNvPr id="4" name="Google Shape;873;p48">
            <a:extLst>
              <a:ext uri="{FF2B5EF4-FFF2-40B4-BE49-F238E27FC236}">
                <a16:creationId xmlns:a16="http://schemas.microsoft.com/office/drawing/2014/main" id="{EE004A92-46B2-A2DD-CFC5-B8A9A3AC2186}"/>
              </a:ext>
            </a:extLst>
          </p:cNvPr>
          <p:cNvGrpSpPr/>
          <p:nvPr/>
        </p:nvGrpSpPr>
        <p:grpSpPr>
          <a:xfrm>
            <a:off x="8188257" y="4136002"/>
            <a:ext cx="1719104" cy="1719104"/>
            <a:chOff x="4315050" y="3606251"/>
            <a:chExt cx="1870625" cy="1870625"/>
          </a:xfrm>
        </p:grpSpPr>
        <p:sp>
          <p:nvSpPr>
            <p:cNvPr id="5" name="Google Shape;874;p48">
              <a:extLst>
                <a:ext uri="{FF2B5EF4-FFF2-40B4-BE49-F238E27FC236}">
                  <a16:creationId xmlns:a16="http://schemas.microsoft.com/office/drawing/2014/main" id="{BCAE1271-A317-AA11-008C-4B81F4623BAF}"/>
                </a:ext>
              </a:extLst>
            </p:cNvPr>
            <p:cNvSpPr/>
            <p:nvPr/>
          </p:nvSpPr>
          <p:spPr>
            <a:xfrm>
              <a:off x="4315050" y="3606251"/>
              <a:ext cx="1870625" cy="1870625"/>
            </a:xfrm>
            <a:custGeom>
              <a:avLst/>
              <a:gdLst/>
              <a:ahLst/>
              <a:cxnLst/>
              <a:rect l="l" t="t" r="r" b="b"/>
              <a:pathLst>
                <a:path w="74825" h="74825" extrusionOk="0">
                  <a:moveTo>
                    <a:pt x="37398" y="1445"/>
                  </a:moveTo>
                  <a:lnTo>
                    <a:pt x="38331" y="1475"/>
                  </a:lnTo>
                  <a:lnTo>
                    <a:pt x="39263" y="1505"/>
                  </a:lnTo>
                  <a:lnTo>
                    <a:pt x="40166" y="1565"/>
                  </a:lnTo>
                  <a:lnTo>
                    <a:pt x="41068" y="1656"/>
                  </a:lnTo>
                  <a:lnTo>
                    <a:pt x="41971" y="1746"/>
                  </a:lnTo>
                  <a:lnTo>
                    <a:pt x="42874" y="1866"/>
                  </a:lnTo>
                  <a:lnTo>
                    <a:pt x="43776" y="2017"/>
                  </a:lnTo>
                  <a:lnTo>
                    <a:pt x="44649" y="2197"/>
                  </a:lnTo>
                  <a:lnTo>
                    <a:pt x="45521" y="2378"/>
                  </a:lnTo>
                  <a:lnTo>
                    <a:pt x="46394" y="2588"/>
                  </a:lnTo>
                  <a:lnTo>
                    <a:pt x="47236" y="2829"/>
                  </a:lnTo>
                  <a:lnTo>
                    <a:pt x="48078" y="3070"/>
                  </a:lnTo>
                  <a:lnTo>
                    <a:pt x="48921" y="3340"/>
                  </a:lnTo>
                  <a:lnTo>
                    <a:pt x="49763" y="3641"/>
                  </a:lnTo>
                  <a:lnTo>
                    <a:pt x="50576" y="3942"/>
                  </a:lnTo>
                  <a:lnTo>
                    <a:pt x="51388" y="4273"/>
                  </a:lnTo>
                  <a:lnTo>
                    <a:pt x="52200" y="4634"/>
                  </a:lnTo>
                  <a:lnTo>
                    <a:pt x="52982" y="4995"/>
                  </a:lnTo>
                  <a:lnTo>
                    <a:pt x="53765" y="5386"/>
                  </a:lnTo>
                  <a:lnTo>
                    <a:pt x="54547" y="5807"/>
                  </a:lnTo>
                  <a:lnTo>
                    <a:pt x="55299" y="6229"/>
                  </a:lnTo>
                  <a:lnTo>
                    <a:pt x="56051" y="6680"/>
                  </a:lnTo>
                  <a:lnTo>
                    <a:pt x="56773" y="7131"/>
                  </a:lnTo>
                  <a:lnTo>
                    <a:pt x="57495" y="7613"/>
                  </a:lnTo>
                  <a:lnTo>
                    <a:pt x="58217" y="8094"/>
                  </a:lnTo>
                  <a:lnTo>
                    <a:pt x="58909" y="8605"/>
                  </a:lnTo>
                  <a:lnTo>
                    <a:pt x="59601" y="9147"/>
                  </a:lnTo>
                  <a:lnTo>
                    <a:pt x="60263" y="9689"/>
                  </a:lnTo>
                  <a:lnTo>
                    <a:pt x="60925" y="10230"/>
                  </a:lnTo>
                  <a:lnTo>
                    <a:pt x="61587" y="10802"/>
                  </a:lnTo>
                  <a:lnTo>
                    <a:pt x="62219" y="11403"/>
                  </a:lnTo>
                  <a:lnTo>
                    <a:pt x="62821" y="12005"/>
                  </a:lnTo>
                  <a:lnTo>
                    <a:pt x="63422" y="12607"/>
                  </a:lnTo>
                  <a:lnTo>
                    <a:pt x="64024" y="13239"/>
                  </a:lnTo>
                  <a:lnTo>
                    <a:pt x="64596" y="13901"/>
                  </a:lnTo>
                  <a:lnTo>
                    <a:pt x="65137" y="14562"/>
                  </a:lnTo>
                  <a:lnTo>
                    <a:pt x="65679" y="15224"/>
                  </a:lnTo>
                  <a:lnTo>
                    <a:pt x="66220" y="15916"/>
                  </a:lnTo>
                  <a:lnTo>
                    <a:pt x="66732" y="16608"/>
                  </a:lnTo>
                  <a:lnTo>
                    <a:pt x="67213" y="17330"/>
                  </a:lnTo>
                  <a:lnTo>
                    <a:pt x="67695" y="18052"/>
                  </a:lnTo>
                  <a:lnTo>
                    <a:pt x="68146" y="18775"/>
                  </a:lnTo>
                  <a:lnTo>
                    <a:pt x="68597" y="19527"/>
                  </a:lnTo>
                  <a:lnTo>
                    <a:pt x="69018" y="20279"/>
                  </a:lnTo>
                  <a:lnTo>
                    <a:pt x="69440" y="21061"/>
                  </a:lnTo>
                  <a:lnTo>
                    <a:pt x="69801" y="21843"/>
                  </a:lnTo>
                  <a:lnTo>
                    <a:pt x="70192" y="22626"/>
                  </a:lnTo>
                  <a:lnTo>
                    <a:pt x="70523" y="23438"/>
                  </a:lnTo>
                  <a:lnTo>
                    <a:pt x="70854" y="24250"/>
                  </a:lnTo>
                  <a:lnTo>
                    <a:pt x="71185" y="25063"/>
                  </a:lnTo>
                  <a:lnTo>
                    <a:pt x="71485" y="25905"/>
                  </a:lnTo>
                  <a:lnTo>
                    <a:pt x="71756" y="26717"/>
                  </a:lnTo>
                  <a:lnTo>
                    <a:pt x="71997" y="27590"/>
                  </a:lnTo>
                  <a:lnTo>
                    <a:pt x="72238" y="28432"/>
                  </a:lnTo>
                  <a:lnTo>
                    <a:pt x="72448" y="29305"/>
                  </a:lnTo>
                  <a:lnTo>
                    <a:pt x="72629" y="30177"/>
                  </a:lnTo>
                  <a:lnTo>
                    <a:pt x="72809" y="31050"/>
                  </a:lnTo>
                  <a:lnTo>
                    <a:pt x="72960" y="31952"/>
                  </a:lnTo>
                  <a:lnTo>
                    <a:pt x="73080" y="32825"/>
                  </a:lnTo>
                  <a:lnTo>
                    <a:pt x="73170" y="33727"/>
                  </a:lnTo>
                  <a:lnTo>
                    <a:pt x="73261" y="34660"/>
                  </a:lnTo>
                  <a:lnTo>
                    <a:pt x="73321" y="35563"/>
                  </a:lnTo>
                  <a:lnTo>
                    <a:pt x="73351" y="36495"/>
                  </a:lnTo>
                  <a:lnTo>
                    <a:pt x="73351" y="37398"/>
                  </a:lnTo>
                  <a:lnTo>
                    <a:pt x="73351" y="38331"/>
                  </a:lnTo>
                  <a:lnTo>
                    <a:pt x="73321" y="39263"/>
                  </a:lnTo>
                  <a:lnTo>
                    <a:pt x="73261" y="40166"/>
                  </a:lnTo>
                  <a:lnTo>
                    <a:pt x="73170" y="41068"/>
                  </a:lnTo>
                  <a:lnTo>
                    <a:pt x="73080" y="41971"/>
                  </a:lnTo>
                  <a:lnTo>
                    <a:pt x="72960" y="42874"/>
                  </a:lnTo>
                  <a:lnTo>
                    <a:pt x="72809" y="43776"/>
                  </a:lnTo>
                  <a:lnTo>
                    <a:pt x="72629" y="44649"/>
                  </a:lnTo>
                  <a:lnTo>
                    <a:pt x="72448" y="45521"/>
                  </a:lnTo>
                  <a:lnTo>
                    <a:pt x="72238" y="46394"/>
                  </a:lnTo>
                  <a:lnTo>
                    <a:pt x="71997" y="47236"/>
                  </a:lnTo>
                  <a:lnTo>
                    <a:pt x="71756" y="48078"/>
                  </a:lnTo>
                  <a:lnTo>
                    <a:pt x="71485" y="48921"/>
                  </a:lnTo>
                  <a:lnTo>
                    <a:pt x="71185" y="49763"/>
                  </a:lnTo>
                  <a:lnTo>
                    <a:pt x="70854" y="50576"/>
                  </a:lnTo>
                  <a:lnTo>
                    <a:pt x="70523" y="51388"/>
                  </a:lnTo>
                  <a:lnTo>
                    <a:pt x="70192" y="52200"/>
                  </a:lnTo>
                  <a:lnTo>
                    <a:pt x="69801" y="52982"/>
                  </a:lnTo>
                  <a:lnTo>
                    <a:pt x="69440" y="53765"/>
                  </a:lnTo>
                  <a:lnTo>
                    <a:pt x="69018" y="54547"/>
                  </a:lnTo>
                  <a:lnTo>
                    <a:pt x="68597" y="55299"/>
                  </a:lnTo>
                  <a:lnTo>
                    <a:pt x="68146" y="56051"/>
                  </a:lnTo>
                  <a:lnTo>
                    <a:pt x="67695" y="56773"/>
                  </a:lnTo>
                  <a:lnTo>
                    <a:pt x="67213" y="57495"/>
                  </a:lnTo>
                  <a:lnTo>
                    <a:pt x="66732" y="58217"/>
                  </a:lnTo>
                  <a:lnTo>
                    <a:pt x="66220" y="58909"/>
                  </a:lnTo>
                  <a:lnTo>
                    <a:pt x="65679" y="59601"/>
                  </a:lnTo>
                  <a:lnTo>
                    <a:pt x="65137" y="60263"/>
                  </a:lnTo>
                  <a:lnTo>
                    <a:pt x="64596" y="60925"/>
                  </a:lnTo>
                  <a:lnTo>
                    <a:pt x="64024" y="61587"/>
                  </a:lnTo>
                  <a:lnTo>
                    <a:pt x="63422" y="62219"/>
                  </a:lnTo>
                  <a:lnTo>
                    <a:pt x="62821" y="62821"/>
                  </a:lnTo>
                  <a:lnTo>
                    <a:pt x="62219" y="63422"/>
                  </a:lnTo>
                  <a:lnTo>
                    <a:pt x="61587" y="64024"/>
                  </a:lnTo>
                  <a:lnTo>
                    <a:pt x="60925" y="64596"/>
                  </a:lnTo>
                  <a:lnTo>
                    <a:pt x="60263" y="65137"/>
                  </a:lnTo>
                  <a:lnTo>
                    <a:pt x="59601" y="65679"/>
                  </a:lnTo>
                  <a:lnTo>
                    <a:pt x="58909" y="66220"/>
                  </a:lnTo>
                  <a:lnTo>
                    <a:pt x="58217" y="66732"/>
                  </a:lnTo>
                  <a:lnTo>
                    <a:pt x="57495" y="67213"/>
                  </a:lnTo>
                  <a:lnTo>
                    <a:pt x="56773" y="67695"/>
                  </a:lnTo>
                  <a:lnTo>
                    <a:pt x="56051" y="68146"/>
                  </a:lnTo>
                  <a:lnTo>
                    <a:pt x="55299" y="68597"/>
                  </a:lnTo>
                  <a:lnTo>
                    <a:pt x="54547" y="69018"/>
                  </a:lnTo>
                  <a:lnTo>
                    <a:pt x="53765" y="69440"/>
                  </a:lnTo>
                  <a:lnTo>
                    <a:pt x="52982" y="69801"/>
                  </a:lnTo>
                  <a:lnTo>
                    <a:pt x="52200" y="70192"/>
                  </a:lnTo>
                  <a:lnTo>
                    <a:pt x="51388" y="70523"/>
                  </a:lnTo>
                  <a:lnTo>
                    <a:pt x="50576" y="70854"/>
                  </a:lnTo>
                  <a:lnTo>
                    <a:pt x="49763" y="71185"/>
                  </a:lnTo>
                  <a:lnTo>
                    <a:pt x="48921" y="71485"/>
                  </a:lnTo>
                  <a:lnTo>
                    <a:pt x="48078" y="71756"/>
                  </a:lnTo>
                  <a:lnTo>
                    <a:pt x="47236" y="71997"/>
                  </a:lnTo>
                  <a:lnTo>
                    <a:pt x="46394" y="72238"/>
                  </a:lnTo>
                  <a:lnTo>
                    <a:pt x="45521" y="72448"/>
                  </a:lnTo>
                  <a:lnTo>
                    <a:pt x="44649" y="72629"/>
                  </a:lnTo>
                  <a:lnTo>
                    <a:pt x="43776" y="72809"/>
                  </a:lnTo>
                  <a:lnTo>
                    <a:pt x="42874" y="72960"/>
                  </a:lnTo>
                  <a:lnTo>
                    <a:pt x="41971" y="73080"/>
                  </a:lnTo>
                  <a:lnTo>
                    <a:pt x="41068" y="73170"/>
                  </a:lnTo>
                  <a:lnTo>
                    <a:pt x="40166" y="73261"/>
                  </a:lnTo>
                  <a:lnTo>
                    <a:pt x="39263" y="73321"/>
                  </a:lnTo>
                  <a:lnTo>
                    <a:pt x="38331" y="73351"/>
                  </a:lnTo>
                  <a:lnTo>
                    <a:pt x="36495" y="73351"/>
                  </a:lnTo>
                  <a:lnTo>
                    <a:pt x="35563" y="73321"/>
                  </a:lnTo>
                  <a:lnTo>
                    <a:pt x="34660" y="73261"/>
                  </a:lnTo>
                  <a:lnTo>
                    <a:pt x="33727" y="73170"/>
                  </a:lnTo>
                  <a:lnTo>
                    <a:pt x="32825" y="73080"/>
                  </a:lnTo>
                  <a:lnTo>
                    <a:pt x="31952" y="72960"/>
                  </a:lnTo>
                  <a:lnTo>
                    <a:pt x="31050" y="72809"/>
                  </a:lnTo>
                  <a:lnTo>
                    <a:pt x="30177" y="72629"/>
                  </a:lnTo>
                  <a:lnTo>
                    <a:pt x="29305" y="72448"/>
                  </a:lnTo>
                  <a:lnTo>
                    <a:pt x="28432" y="72238"/>
                  </a:lnTo>
                  <a:lnTo>
                    <a:pt x="27590" y="71997"/>
                  </a:lnTo>
                  <a:lnTo>
                    <a:pt x="26717" y="71756"/>
                  </a:lnTo>
                  <a:lnTo>
                    <a:pt x="25905" y="71485"/>
                  </a:lnTo>
                  <a:lnTo>
                    <a:pt x="25063" y="71185"/>
                  </a:lnTo>
                  <a:lnTo>
                    <a:pt x="24250" y="70854"/>
                  </a:lnTo>
                  <a:lnTo>
                    <a:pt x="23438" y="70523"/>
                  </a:lnTo>
                  <a:lnTo>
                    <a:pt x="22626" y="70192"/>
                  </a:lnTo>
                  <a:lnTo>
                    <a:pt x="21843" y="69801"/>
                  </a:lnTo>
                  <a:lnTo>
                    <a:pt x="21061" y="69440"/>
                  </a:lnTo>
                  <a:lnTo>
                    <a:pt x="20279" y="69018"/>
                  </a:lnTo>
                  <a:lnTo>
                    <a:pt x="19527" y="68597"/>
                  </a:lnTo>
                  <a:lnTo>
                    <a:pt x="18775" y="68146"/>
                  </a:lnTo>
                  <a:lnTo>
                    <a:pt x="18053" y="67695"/>
                  </a:lnTo>
                  <a:lnTo>
                    <a:pt x="17330" y="67213"/>
                  </a:lnTo>
                  <a:lnTo>
                    <a:pt x="16608" y="66732"/>
                  </a:lnTo>
                  <a:lnTo>
                    <a:pt x="15916" y="66220"/>
                  </a:lnTo>
                  <a:lnTo>
                    <a:pt x="15224" y="65679"/>
                  </a:lnTo>
                  <a:lnTo>
                    <a:pt x="14563" y="65137"/>
                  </a:lnTo>
                  <a:lnTo>
                    <a:pt x="13901" y="64596"/>
                  </a:lnTo>
                  <a:lnTo>
                    <a:pt x="13239" y="64024"/>
                  </a:lnTo>
                  <a:lnTo>
                    <a:pt x="12607" y="63422"/>
                  </a:lnTo>
                  <a:lnTo>
                    <a:pt x="12005" y="62821"/>
                  </a:lnTo>
                  <a:lnTo>
                    <a:pt x="11403" y="62219"/>
                  </a:lnTo>
                  <a:lnTo>
                    <a:pt x="10802" y="61587"/>
                  </a:lnTo>
                  <a:lnTo>
                    <a:pt x="10230" y="60925"/>
                  </a:lnTo>
                  <a:lnTo>
                    <a:pt x="9689" y="60263"/>
                  </a:lnTo>
                  <a:lnTo>
                    <a:pt x="9147" y="59601"/>
                  </a:lnTo>
                  <a:lnTo>
                    <a:pt x="8605" y="58909"/>
                  </a:lnTo>
                  <a:lnTo>
                    <a:pt x="8094" y="58217"/>
                  </a:lnTo>
                  <a:lnTo>
                    <a:pt x="7613" y="57495"/>
                  </a:lnTo>
                  <a:lnTo>
                    <a:pt x="7131" y="56773"/>
                  </a:lnTo>
                  <a:lnTo>
                    <a:pt x="6680" y="56051"/>
                  </a:lnTo>
                  <a:lnTo>
                    <a:pt x="6229" y="55299"/>
                  </a:lnTo>
                  <a:lnTo>
                    <a:pt x="5807" y="54547"/>
                  </a:lnTo>
                  <a:lnTo>
                    <a:pt x="5386" y="53765"/>
                  </a:lnTo>
                  <a:lnTo>
                    <a:pt x="4995" y="52982"/>
                  </a:lnTo>
                  <a:lnTo>
                    <a:pt x="4634" y="52200"/>
                  </a:lnTo>
                  <a:lnTo>
                    <a:pt x="4273" y="51388"/>
                  </a:lnTo>
                  <a:lnTo>
                    <a:pt x="3942" y="50576"/>
                  </a:lnTo>
                  <a:lnTo>
                    <a:pt x="3641" y="49763"/>
                  </a:lnTo>
                  <a:lnTo>
                    <a:pt x="3340" y="48921"/>
                  </a:lnTo>
                  <a:lnTo>
                    <a:pt x="3070" y="48078"/>
                  </a:lnTo>
                  <a:lnTo>
                    <a:pt x="2829" y="47236"/>
                  </a:lnTo>
                  <a:lnTo>
                    <a:pt x="2588" y="46394"/>
                  </a:lnTo>
                  <a:lnTo>
                    <a:pt x="2378" y="45521"/>
                  </a:lnTo>
                  <a:lnTo>
                    <a:pt x="2197" y="44649"/>
                  </a:lnTo>
                  <a:lnTo>
                    <a:pt x="2017" y="43776"/>
                  </a:lnTo>
                  <a:lnTo>
                    <a:pt x="1866" y="42874"/>
                  </a:lnTo>
                  <a:lnTo>
                    <a:pt x="1746" y="41971"/>
                  </a:lnTo>
                  <a:lnTo>
                    <a:pt x="1656" y="41068"/>
                  </a:lnTo>
                  <a:lnTo>
                    <a:pt x="1565" y="40166"/>
                  </a:lnTo>
                  <a:lnTo>
                    <a:pt x="1505" y="39263"/>
                  </a:lnTo>
                  <a:lnTo>
                    <a:pt x="1475" y="38331"/>
                  </a:lnTo>
                  <a:lnTo>
                    <a:pt x="1445" y="37398"/>
                  </a:lnTo>
                  <a:lnTo>
                    <a:pt x="1475" y="36495"/>
                  </a:lnTo>
                  <a:lnTo>
                    <a:pt x="1505" y="35563"/>
                  </a:lnTo>
                  <a:lnTo>
                    <a:pt x="1565" y="34660"/>
                  </a:lnTo>
                  <a:lnTo>
                    <a:pt x="1656" y="33727"/>
                  </a:lnTo>
                  <a:lnTo>
                    <a:pt x="1746" y="32825"/>
                  </a:lnTo>
                  <a:lnTo>
                    <a:pt x="1866" y="31952"/>
                  </a:lnTo>
                  <a:lnTo>
                    <a:pt x="2017" y="31050"/>
                  </a:lnTo>
                  <a:lnTo>
                    <a:pt x="2197" y="30177"/>
                  </a:lnTo>
                  <a:lnTo>
                    <a:pt x="2378" y="29305"/>
                  </a:lnTo>
                  <a:lnTo>
                    <a:pt x="2588" y="28432"/>
                  </a:lnTo>
                  <a:lnTo>
                    <a:pt x="2829" y="27590"/>
                  </a:lnTo>
                  <a:lnTo>
                    <a:pt x="3070" y="26717"/>
                  </a:lnTo>
                  <a:lnTo>
                    <a:pt x="3340" y="25905"/>
                  </a:lnTo>
                  <a:lnTo>
                    <a:pt x="3641" y="25063"/>
                  </a:lnTo>
                  <a:lnTo>
                    <a:pt x="3942" y="24250"/>
                  </a:lnTo>
                  <a:lnTo>
                    <a:pt x="4273" y="23438"/>
                  </a:lnTo>
                  <a:lnTo>
                    <a:pt x="4634" y="22626"/>
                  </a:lnTo>
                  <a:lnTo>
                    <a:pt x="4995" y="21843"/>
                  </a:lnTo>
                  <a:lnTo>
                    <a:pt x="5386" y="21061"/>
                  </a:lnTo>
                  <a:lnTo>
                    <a:pt x="5807" y="20279"/>
                  </a:lnTo>
                  <a:lnTo>
                    <a:pt x="6229" y="19527"/>
                  </a:lnTo>
                  <a:lnTo>
                    <a:pt x="6680" y="18775"/>
                  </a:lnTo>
                  <a:lnTo>
                    <a:pt x="7131" y="18052"/>
                  </a:lnTo>
                  <a:lnTo>
                    <a:pt x="7613" y="17330"/>
                  </a:lnTo>
                  <a:lnTo>
                    <a:pt x="8094" y="16608"/>
                  </a:lnTo>
                  <a:lnTo>
                    <a:pt x="8605" y="15916"/>
                  </a:lnTo>
                  <a:lnTo>
                    <a:pt x="9147" y="15224"/>
                  </a:lnTo>
                  <a:lnTo>
                    <a:pt x="9689" y="14562"/>
                  </a:lnTo>
                  <a:lnTo>
                    <a:pt x="10230" y="13901"/>
                  </a:lnTo>
                  <a:lnTo>
                    <a:pt x="10802" y="13239"/>
                  </a:lnTo>
                  <a:lnTo>
                    <a:pt x="11403" y="12607"/>
                  </a:lnTo>
                  <a:lnTo>
                    <a:pt x="12005" y="12005"/>
                  </a:lnTo>
                  <a:lnTo>
                    <a:pt x="12607" y="11403"/>
                  </a:lnTo>
                  <a:lnTo>
                    <a:pt x="13239" y="10802"/>
                  </a:lnTo>
                  <a:lnTo>
                    <a:pt x="13901" y="10230"/>
                  </a:lnTo>
                  <a:lnTo>
                    <a:pt x="14563" y="9689"/>
                  </a:lnTo>
                  <a:lnTo>
                    <a:pt x="15224" y="9147"/>
                  </a:lnTo>
                  <a:lnTo>
                    <a:pt x="15916" y="8605"/>
                  </a:lnTo>
                  <a:lnTo>
                    <a:pt x="16608" y="8094"/>
                  </a:lnTo>
                  <a:lnTo>
                    <a:pt x="17330" y="7613"/>
                  </a:lnTo>
                  <a:lnTo>
                    <a:pt x="18053" y="7131"/>
                  </a:lnTo>
                  <a:lnTo>
                    <a:pt x="18775" y="6680"/>
                  </a:lnTo>
                  <a:lnTo>
                    <a:pt x="19527" y="6229"/>
                  </a:lnTo>
                  <a:lnTo>
                    <a:pt x="20279" y="5807"/>
                  </a:lnTo>
                  <a:lnTo>
                    <a:pt x="21061" y="5386"/>
                  </a:lnTo>
                  <a:lnTo>
                    <a:pt x="21843" y="4995"/>
                  </a:lnTo>
                  <a:lnTo>
                    <a:pt x="22626" y="4634"/>
                  </a:lnTo>
                  <a:lnTo>
                    <a:pt x="23438" y="4273"/>
                  </a:lnTo>
                  <a:lnTo>
                    <a:pt x="24250" y="3942"/>
                  </a:lnTo>
                  <a:lnTo>
                    <a:pt x="25063" y="3641"/>
                  </a:lnTo>
                  <a:lnTo>
                    <a:pt x="25905" y="3340"/>
                  </a:lnTo>
                  <a:lnTo>
                    <a:pt x="26717" y="3070"/>
                  </a:lnTo>
                  <a:lnTo>
                    <a:pt x="27590" y="2829"/>
                  </a:lnTo>
                  <a:lnTo>
                    <a:pt x="28432" y="2588"/>
                  </a:lnTo>
                  <a:lnTo>
                    <a:pt x="29305" y="2378"/>
                  </a:lnTo>
                  <a:lnTo>
                    <a:pt x="30177" y="2197"/>
                  </a:lnTo>
                  <a:lnTo>
                    <a:pt x="31050" y="2017"/>
                  </a:lnTo>
                  <a:lnTo>
                    <a:pt x="31952" y="1866"/>
                  </a:lnTo>
                  <a:lnTo>
                    <a:pt x="32825" y="1746"/>
                  </a:lnTo>
                  <a:lnTo>
                    <a:pt x="33727" y="1656"/>
                  </a:lnTo>
                  <a:lnTo>
                    <a:pt x="34660" y="1565"/>
                  </a:lnTo>
                  <a:lnTo>
                    <a:pt x="35563" y="1505"/>
                  </a:lnTo>
                  <a:lnTo>
                    <a:pt x="36495" y="1475"/>
                  </a:lnTo>
                  <a:lnTo>
                    <a:pt x="37398" y="1445"/>
                  </a:lnTo>
                  <a:close/>
                  <a:moveTo>
                    <a:pt x="36435" y="1"/>
                  </a:moveTo>
                  <a:lnTo>
                    <a:pt x="35502" y="31"/>
                  </a:lnTo>
                  <a:lnTo>
                    <a:pt x="34540" y="91"/>
                  </a:lnTo>
                  <a:lnTo>
                    <a:pt x="33577" y="181"/>
                  </a:lnTo>
                  <a:lnTo>
                    <a:pt x="32644" y="302"/>
                  </a:lnTo>
                  <a:lnTo>
                    <a:pt x="31712" y="422"/>
                  </a:lnTo>
                  <a:lnTo>
                    <a:pt x="30809" y="572"/>
                  </a:lnTo>
                  <a:lnTo>
                    <a:pt x="29876" y="753"/>
                  </a:lnTo>
                  <a:lnTo>
                    <a:pt x="28974" y="964"/>
                  </a:lnTo>
                  <a:lnTo>
                    <a:pt x="28071" y="1174"/>
                  </a:lnTo>
                  <a:lnTo>
                    <a:pt x="27169" y="1415"/>
                  </a:lnTo>
                  <a:lnTo>
                    <a:pt x="26296" y="1686"/>
                  </a:lnTo>
                  <a:lnTo>
                    <a:pt x="25424" y="1956"/>
                  </a:lnTo>
                  <a:lnTo>
                    <a:pt x="24551" y="2257"/>
                  </a:lnTo>
                  <a:lnTo>
                    <a:pt x="23709" y="2588"/>
                  </a:lnTo>
                  <a:lnTo>
                    <a:pt x="22866" y="2949"/>
                  </a:lnTo>
                  <a:lnTo>
                    <a:pt x="22024" y="3310"/>
                  </a:lnTo>
                  <a:lnTo>
                    <a:pt x="21212" y="3701"/>
                  </a:lnTo>
                  <a:lnTo>
                    <a:pt x="20399" y="4092"/>
                  </a:lnTo>
                  <a:lnTo>
                    <a:pt x="19587" y="4514"/>
                  </a:lnTo>
                  <a:lnTo>
                    <a:pt x="18805" y="4965"/>
                  </a:lnTo>
                  <a:lnTo>
                    <a:pt x="18022" y="5416"/>
                  </a:lnTo>
                  <a:lnTo>
                    <a:pt x="17270" y="5898"/>
                  </a:lnTo>
                  <a:lnTo>
                    <a:pt x="16518" y="6409"/>
                  </a:lnTo>
                  <a:lnTo>
                    <a:pt x="15766" y="6921"/>
                  </a:lnTo>
                  <a:lnTo>
                    <a:pt x="15044" y="7432"/>
                  </a:lnTo>
                  <a:lnTo>
                    <a:pt x="14322" y="7974"/>
                  </a:lnTo>
                  <a:lnTo>
                    <a:pt x="13630" y="8545"/>
                  </a:lnTo>
                  <a:lnTo>
                    <a:pt x="12938" y="9117"/>
                  </a:lnTo>
                  <a:lnTo>
                    <a:pt x="12276" y="9719"/>
                  </a:lnTo>
                  <a:lnTo>
                    <a:pt x="11614" y="10350"/>
                  </a:lnTo>
                  <a:lnTo>
                    <a:pt x="10952" y="10952"/>
                  </a:lnTo>
                  <a:lnTo>
                    <a:pt x="10350" y="11614"/>
                  </a:lnTo>
                  <a:lnTo>
                    <a:pt x="9719" y="12276"/>
                  </a:lnTo>
                  <a:lnTo>
                    <a:pt x="9117" y="12938"/>
                  </a:lnTo>
                  <a:lnTo>
                    <a:pt x="8545" y="13630"/>
                  </a:lnTo>
                  <a:lnTo>
                    <a:pt x="7974" y="14322"/>
                  </a:lnTo>
                  <a:lnTo>
                    <a:pt x="7432" y="15044"/>
                  </a:lnTo>
                  <a:lnTo>
                    <a:pt x="6921" y="15766"/>
                  </a:lnTo>
                  <a:lnTo>
                    <a:pt x="6409" y="16518"/>
                  </a:lnTo>
                  <a:lnTo>
                    <a:pt x="5898" y="17270"/>
                  </a:lnTo>
                  <a:lnTo>
                    <a:pt x="5416" y="18022"/>
                  </a:lnTo>
                  <a:lnTo>
                    <a:pt x="4965" y="18805"/>
                  </a:lnTo>
                  <a:lnTo>
                    <a:pt x="4514" y="19587"/>
                  </a:lnTo>
                  <a:lnTo>
                    <a:pt x="4093" y="20399"/>
                  </a:lnTo>
                  <a:lnTo>
                    <a:pt x="3701" y="21211"/>
                  </a:lnTo>
                  <a:lnTo>
                    <a:pt x="3310" y="22024"/>
                  </a:lnTo>
                  <a:lnTo>
                    <a:pt x="2949" y="22866"/>
                  </a:lnTo>
                  <a:lnTo>
                    <a:pt x="2588" y="23709"/>
                  </a:lnTo>
                  <a:lnTo>
                    <a:pt x="2257" y="24551"/>
                  </a:lnTo>
                  <a:lnTo>
                    <a:pt x="1956" y="25424"/>
                  </a:lnTo>
                  <a:lnTo>
                    <a:pt x="1686" y="26296"/>
                  </a:lnTo>
                  <a:lnTo>
                    <a:pt x="1415" y="27169"/>
                  </a:lnTo>
                  <a:lnTo>
                    <a:pt x="1174" y="28071"/>
                  </a:lnTo>
                  <a:lnTo>
                    <a:pt x="964" y="28974"/>
                  </a:lnTo>
                  <a:lnTo>
                    <a:pt x="753" y="29876"/>
                  </a:lnTo>
                  <a:lnTo>
                    <a:pt x="572" y="30809"/>
                  </a:lnTo>
                  <a:lnTo>
                    <a:pt x="422" y="31712"/>
                  </a:lnTo>
                  <a:lnTo>
                    <a:pt x="302" y="32644"/>
                  </a:lnTo>
                  <a:lnTo>
                    <a:pt x="181" y="33577"/>
                  </a:lnTo>
                  <a:lnTo>
                    <a:pt x="91" y="34540"/>
                  </a:lnTo>
                  <a:lnTo>
                    <a:pt x="31" y="35502"/>
                  </a:lnTo>
                  <a:lnTo>
                    <a:pt x="1" y="36435"/>
                  </a:lnTo>
                  <a:lnTo>
                    <a:pt x="1" y="37398"/>
                  </a:lnTo>
                  <a:lnTo>
                    <a:pt x="1" y="38361"/>
                  </a:lnTo>
                  <a:lnTo>
                    <a:pt x="31" y="39323"/>
                  </a:lnTo>
                  <a:lnTo>
                    <a:pt x="91" y="40286"/>
                  </a:lnTo>
                  <a:lnTo>
                    <a:pt x="181" y="41219"/>
                  </a:lnTo>
                  <a:lnTo>
                    <a:pt x="302" y="42182"/>
                  </a:lnTo>
                  <a:lnTo>
                    <a:pt x="422" y="43114"/>
                  </a:lnTo>
                  <a:lnTo>
                    <a:pt x="572" y="44017"/>
                  </a:lnTo>
                  <a:lnTo>
                    <a:pt x="753" y="44949"/>
                  </a:lnTo>
                  <a:lnTo>
                    <a:pt x="964" y="45852"/>
                  </a:lnTo>
                  <a:lnTo>
                    <a:pt x="1174" y="46755"/>
                  </a:lnTo>
                  <a:lnTo>
                    <a:pt x="1415" y="47627"/>
                  </a:lnTo>
                  <a:lnTo>
                    <a:pt x="1686" y="48530"/>
                  </a:lnTo>
                  <a:lnTo>
                    <a:pt x="1956" y="49402"/>
                  </a:lnTo>
                  <a:lnTo>
                    <a:pt x="2257" y="50275"/>
                  </a:lnTo>
                  <a:lnTo>
                    <a:pt x="2588" y="51117"/>
                  </a:lnTo>
                  <a:lnTo>
                    <a:pt x="2949" y="51960"/>
                  </a:lnTo>
                  <a:lnTo>
                    <a:pt x="3310" y="52802"/>
                  </a:lnTo>
                  <a:lnTo>
                    <a:pt x="3701" y="53614"/>
                  </a:lnTo>
                  <a:lnTo>
                    <a:pt x="4093" y="54427"/>
                  </a:lnTo>
                  <a:lnTo>
                    <a:pt x="4514" y="55239"/>
                  </a:lnTo>
                  <a:lnTo>
                    <a:pt x="4965" y="56021"/>
                  </a:lnTo>
                  <a:lnTo>
                    <a:pt x="5416" y="56803"/>
                  </a:lnTo>
                  <a:lnTo>
                    <a:pt x="5898" y="57556"/>
                  </a:lnTo>
                  <a:lnTo>
                    <a:pt x="6409" y="58308"/>
                  </a:lnTo>
                  <a:lnTo>
                    <a:pt x="6921" y="59060"/>
                  </a:lnTo>
                  <a:lnTo>
                    <a:pt x="7432" y="59782"/>
                  </a:lnTo>
                  <a:lnTo>
                    <a:pt x="7974" y="60504"/>
                  </a:lnTo>
                  <a:lnTo>
                    <a:pt x="8545" y="61196"/>
                  </a:lnTo>
                  <a:lnTo>
                    <a:pt x="9117" y="61888"/>
                  </a:lnTo>
                  <a:lnTo>
                    <a:pt x="9719" y="62550"/>
                  </a:lnTo>
                  <a:lnTo>
                    <a:pt x="10350" y="63212"/>
                  </a:lnTo>
                  <a:lnTo>
                    <a:pt x="10952" y="63844"/>
                  </a:lnTo>
                  <a:lnTo>
                    <a:pt x="11614" y="64475"/>
                  </a:lnTo>
                  <a:lnTo>
                    <a:pt x="12276" y="65107"/>
                  </a:lnTo>
                  <a:lnTo>
                    <a:pt x="12938" y="65679"/>
                  </a:lnTo>
                  <a:lnTo>
                    <a:pt x="13630" y="66281"/>
                  </a:lnTo>
                  <a:lnTo>
                    <a:pt x="14322" y="66822"/>
                  </a:lnTo>
                  <a:lnTo>
                    <a:pt x="15044" y="67394"/>
                  </a:lnTo>
                  <a:lnTo>
                    <a:pt x="15766" y="67905"/>
                  </a:lnTo>
                  <a:lnTo>
                    <a:pt x="16518" y="68417"/>
                  </a:lnTo>
                  <a:lnTo>
                    <a:pt x="17270" y="68928"/>
                  </a:lnTo>
                  <a:lnTo>
                    <a:pt x="18022" y="69410"/>
                  </a:lnTo>
                  <a:lnTo>
                    <a:pt x="18805" y="69861"/>
                  </a:lnTo>
                  <a:lnTo>
                    <a:pt x="19587" y="70312"/>
                  </a:lnTo>
                  <a:lnTo>
                    <a:pt x="20399" y="70733"/>
                  </a:lnTo>
                  <a:lnTo>
                    <a:pt x="21212" y="71124"/>
                  </a:lnTo>
                  <a:lnTo>
                    <a:pt x="22024" y="71516"/>
                  </a:lnTo>
                  <a:lnTo>
                    <a:pt x="22866" y="71877"/>
                  </a:lnTo>
                  <a:lnTo>
                    <a:pt x="23709" y="72238"/>
                  </a:lnTo>
                  <a:lnTo>
                    <a:pt x="24551" y="72538"/>
                  </a:lnTo>
                  <a:lnTo>
                    <a:pt x="25424" y="72869"/>
                  </a:lnTo>
                  <a:lnTo>
                    <a:pt x="26296" y="73140"/>
                  </a:lnTo>
                  <a:lnTo>
                    <a:pt x="27169" y="73411"/>
                  </a:lnTo>
                  <a:lnTo>
                    <a:pt x="28071" y="73652"/>
                  </a:lnTo>
                  <a:lnTo>
                    <a:pt x="28974" y="73862"/>
                  </a:lnTo>
                  <a:lnTo>
                    <a:pt x="29876" y="74073"/>
                  </a:lnTo>
                  <a:lnTo>
                    <a:pt x="30809" y="74253"/>
                  </a:lnTo>
                  <a:lnTo>
                    <a:pt x="31712" y="74404"/>
                  </a:lnTo>
                  <a:lnTo>
                    <a:pt x="32644" y="74524"/>
                  </a:lnTo>
                  <a:lnTo>
                    <a:pt x="33577" y="74644"/>
                  </a:lnTo>
                  <a:lnTo>
                    <a:pt x="34540" y="74705"/>
                  </a:lnTo>
                  <a:lnTo>
                    <a:pt x="35502" y="74765"/>
                  </a:lnTo>
                  <a:lnTo>
                    <a:pt x="36435" y="74825"/>
                  </a:lnTo>
                  <a:lnTo>
                    <a:pt x="38361" y="74825"/>
                  </a:lnTo>
                  <a:lnTo>
                    <a:pt x="39323" y="74765"/>
                  </a:lnTo>
                  <a:lnTo>
                    <a:pt x="40286" y="74705"/>
                  </a:lnTo>
                  <a:lnTo>
                    <a:pt x="41219" y="74644"/>
                  </a:lnTo>
                  <a:lnTo>
                    <a:pt x="42182" y="74524"/>
                  </a:lnTo>
                  <a:lnTo>
                    <a:pt x="43114" y="74404"/>
                  </a:lnTo>
                  <a:lnTo>
                    <a:pt x="44017" y="74253"/>
                  </a:lnTo>
                  <a:lnTo>
                    <a:pt x="44949" y="74073"/>
                  </a:lnTo>
                  <a:lnTo>
                    <a:pt x="45852" y="73862"/>
                  </a:lnTo>
                  <a:lnTo>
                    <a:pt x="46755" y="73652"/>
                  </a:lnTo>
                  <a:lnTo>
                    <a:pt x="47627" y="73411"/>
                  </a:lnTo>
                  <a:lnTo>
                    <a:pt x="48530" y="73140"/>
                  </a:lnTo>
                  <a:lnTo>
                    <a:pt x="49402" y="72869"/>
                  </a:lnTo>
                  <a:lnTo>
                    <a:pt x="50275" y="72538"/>
                  </a:lnTo>
                  <a:lnTo>
                    <a:pt x="51117" y="72238"/>
                  </a:lnTo>
                  <a:lnTo>
                    <a:pt x="51960" y="71877"/>
                  </a:lnTo>
                  <a:lnTo>
                    <a:pt x="52802" y="71516"/>
                  </a:lnTo>
                  <a:lnTo>
                    <a:pt x="53614" y="71124"/>
                  </a:lnTo>
                  <a:lnTo>
                    <a:pt x="54427" y="70733"/>
                  </a:lnTo>
                  <a:lnTo>
                    <a:pt x="55239" y="70312"/>
                  </a:lnTo>
                  <a:lnTo>
                    <a:pt x="56021" y="69861"/>
                  </a:lnTo>
                  <a:lnTo>
                    <a:pt x="56803" y="69410"/>
                  </a:lnTo>
                  <a:lnTo>
                    <a:pt x="57556" y="68928"/>
                  </a:lnTo>
                  <a:lnTo>
                    <a:pt x="58308" y="68417"/>
                  </a:lnTo>
                  <a:lnTo>
                    <a:pt x="59060" y="67905"/>
                  </a:lnTo>
                  <a:lnTo>
                    <a:pt x="59782" y="67394"/>
                  </a:lnTo>
                  <a:lnTo>
                    <a:pt x="60504" y="66822"/>
                  </a:lnTo>
                  <a:lnTo>
                    <a:pt x="61196" y="66281"/>
                  </a:lnTo>
                  <a:lnTo>
                    <a:pt x="61888" y="65679"/>
                  </a:lnTo>
                  <a:lnTo>
                    <a:pt x="62550" y="65107"/>
                  </a:lnTo>
                  <a:lnTo>
                    <a:pt x="63212" y="64475"/>
                  </a:lnTo>
                  <a:lnTo>
                    <a:pt x="63844" y="63844"/>
                  </a:lnTo>
                  <a:lnTo>
                    <a:pt x="64475" y="63212"/>
                  </a:lnTo>
                  <a:lnTo>
                    <a:pt x="65107" y="62550"/>
                  </a:lnTo>
                  <a:lnTo>
                    <a:pt x="65679" y="61888"/>
                  </a:lnTo>
                  <a:lnTo>
                    <a:pt x="66281" y="61196"/>
                  </a:lnTo>
                  <a:lnTo>
                    <a:pt x="66822" y="60504"/>
                  </a:lnTo>
                  <a:lnTo>
                    <a:pt x="67394" y="59782"/>
                  </a:lnTo>
                  <a:lnTo>
                    <a:pt x="67905" y="59060"/>
                  </a:lnTo>
                  <a:lnTo>
                    <a:pt x="68417" y="58308"/>
                  </a:lnTo>
                  <a:lnTo>
                    <a:pt x="68928" y="57556"/>
                  </a:lnTo>
                  <a:lnTo>
                    <a:pt x="69410" y="56803"/>
                  </a:lnTo>
                  <a:lnTo>
                    <a:pt x="69861" y="56021"/>
                  </a:lnTo>
                  <a:lnTo>
                    <a:pt x="70312" y="55239"/>
                  </a:lnTo>
                  <a:lnTo>
                    <a:pt x="70733" y="54427"/>
                  </a:lnTo>
                  <a:lnTo>
                    <a:pt x="71124" y="53614"/>
                  </a:lnTo>
                  <a:lnTo>
                    <a:pt x="71516" y="52802"/>
                  </a:lnTo>
                  <a:lnTo>
                    <a:pt x="71877" y="51960"/>
                  </a:lnTo>
                  <a:lnTo>
                    <a:pt x="72238" y="51117"/>
                  </a:lnTo>
                  <a:lnTo>
                    <a:pt x="72538" y="50275"/>
                  </a:lnTo>
                  <a:lnTo>
                    <a:pt x="72869" y="49402"/>
                  </a:lnTo>
                  <a:lnTo>
                    <a:pt x="73140" y="48530"/>
                  </a:lnTo>
                  <a:lnTo>
                    <a:pt x="73411" y="47627"/>
                  </a:lnTo>
                  <a:lnTo>
                    <a:pt x="73652" y="46755"/>
                  </a:lnTo>
                  <a:lnTo>
                    <a:pt x="73862" y="45852"/>
                  </a:lnTo>
                  <a:lnTo>
                    <a:pt x="74073" y="44949"/>
                  </a:lnTo>
                  <a:lnTo>
                    <a:pt x="74253" y="44017"/>
                  </a:lnTo>
                  <a:lnTo>
                    <a:pt x="74404" y="43114"/>
                  </a:lnTo>
                  <a:lnTo>
                    <a:pt x="74524" y="42182"/>
                  </a:lnTo>
                  <a:lnTo>
                    <a:pt x="74644" y="41219"/>
                  </a:lnTo>
                  <a:lnTo>
                    <a:pt x="74705" y="40286"/>
                  </a:lnTo>
                  <a:lnTo>
                    <a:pt x="74765" y="39323"/>
                  </a:lnTo>
                  <a:lnTo>
                    <a:pt x="74825" y="38361"/>
                  </a:lnTo>
                  <a:lnTo>
                    <a:pt x="74825" y="37398"/>
                  </a:lnTo>
                  <a:lnTo>
                    <a:pt x="74825" y="36435"/>
                  </a:lnTo>
                  <a:lnTo>
                    <a:pt x="74765" y="35502"/>
                  </a:lnTo>
                  <a:lnTo>
                    <a:pt x="74705" y="34540"/>
                  </a:lnTo>
                  <a:lnTo>
                    <a:pt x="74644" y="33577"/>
                  </a:lnTo>
                  <a:lnTo>
                    <a:pt x="74524" y="32644"/>
                  </a:lnTo>
                  <a:lnTo>
                    <a:pt x="74404" y="31712"/>
                  </a:lnTo>
                  <a:lnTo>
                    <a:pt x="74253" y="30809"/>
                  </a:lnTo>
                  <a:lnTo>
                    <a:pt x="74073" y="29876"/>
                  </a:lnTo>
                  <a:lnTo>
                    <a:pt x="73862" y="28974"/>
                  </a:lnTo>
                  <a:lnTo>
                    <a:pt x="73652" y="28071"/>
                  </a:lnTo>
                  <a:lnTo>
                    <a:pt x="73411" y="27169"/>
                  </a:lnTo>
                  <a:lnTo>
                    <a:pt x="73140" y="26296"/>
                  </a:lnTo>
                  <a:lnTo>
                    <a:pt x="72869" y="25424"/>
                  </a:lnTo>
                  <a:lnTo>
                    <a:pt x="72538" y="24551"/>
                  </a:lnTo>
                  <a:lnTo>
                    <a:pt x="72238" y="23709"/>
                  </a:lnTo>
                  <a:lnTo>
                    <a:pt x="71877" y="22866"/>
                  </a:lnTo>
                  <a:lnTo>
                    <a:pt x="71516" y="22024"/>
                  </a:lnTo>
                  <a:lnTo>
                    <a:pt x="71124" y="21211"/>
                  </a:lnTo>
                  <a:lnTo>
                    <a:pt x="70733" y="20399"/>
                  </a:lnTo>
                  <a:lnTo>
                    <a:pt x="70312" y="19587"/>
                  </a:lnTo>
                  <a:lnTo>
                    <a:pt x="69861" y="18805"/>
                  </a:lnTo>
                  <a:lnTo>
                    <a:pt x="69410" y="18022"/>
                  </a:lnTo>
                  <a:lnTo>
                    <a:pt x="68928" y="17270"/>
                  </a:lnTo>
                  <a:lnTo>
                    <a:pt x="68417" y="16518"/>
                  </a:lnTo>
                  <a:lnTo>
                    <a:pt x="67905" y="15766"/>
                  </a:lnTo>
                  <a:lnTo>
                    <a:pt x="67394" y="15044"/>
                  </a:lnTo>
                  <a:lnTo>
                    <a:pt x="66822" y="14322"/>
                  </a:lnTo>
                  <a:lnTo>
                    <a:pt x="66281" y="13630"/>
                  </a:lnTo>
                  <a:lnTo>
                    <a:pt x="65679" y="12938"/>
                  </a:lnTo>
                  <a:lnTo>
                    <a:pt x="65107" y="12276"/>
                  </a:lnTo>
                  <a:lnTo>
                    <a:pt x="64475" y="11614"/>
                  </a:lnTo>
                  <a:lnTo>
                    <a:pt x="63844" y="10952"/>
                  </a:lnTo>
                  <a:lnTo>
                    <a:pt x="63212" y="10350"/>
                  </a:lnTo>
                  <a:lnTo>
                    <a:pt x="62550" y="9719"/>
                  </a:lnTo>
                  <a:lnTo>
                    <a:pt x="61888" y="9117"/>
                  </a:lnTo>
                  <a:lnTo>
                    <a:pt x="61196" y="8545"/>
                  </a:lnTo>
                  <a:lnTo>
                    <a:pt x="60504" y="7974"/>
                  </a:lnTo>
                  <a:lnTo>
                    <a:pt x="59782" y="7432"/>
                  </a:lnTo>
                  <a:lnTo>
                    <a:pt x="59060" y="6921"/>
                  </a:lnTo>
                  <a:lnTo>
                    <a:pt x="58308" y="6409"/>
                  </a:lnTo>
                  <a:lnTo>
                    <a:pt x="57556" y="5898"/>
                  </a:lnTo>
                  <a:lnTo>
                    <a:pt x="56803" y="5416"/>
                  </a:lnTo>
                  <a:lnTo>
                    <a:pt x="56021" y="4965"/>
                  </a:lnTo>
                  <a:lnTo>
                    <a:pt x="55239" y="4514"/>
                  </a:lnTo>
                  <a:lnTo>
                    <a:pt x="54427" y="4092"/>
                  </a:lnTo>
                  <a:lnTo>
                    <a:pt x="53614" y="3701"/>
                  </a:lnTo>
                  <a:lnTo>
                    <a:pt x="52802" y="3310"/>
                  </a:lnTo>
                  <a:lnTo>
                    <a:pt x="51960" y="2949"/>
                  </a:lnTo>
                  <a:lnTo>
                    <a:pt x="51117" y="2588"/>
                  </a:lnTo>
                  <a:lnTo>
                    <a:pt x="50275" y="2257"/>
                  </a:lnTo>
                  <a:lnTo>
                    <a:pt x="49402" y="1956"/>
                  </a:lnTo>
                  <a:lnTo>
                    <a:pt x="48530" y="1686"/>
                  </a:lnTo>
                  <a:lnTo>
                    <a:pt x="47627" y="1415"/>
                  </a:lnTo>
                  <a:lnTo>
                    <a:pt x="46755" y="1174"/>
                  </a:lnTo>
                  <a:lnTo>
                    <a:pt x="45852" y="964"/>
                  </a:lnTo>
                  <a:lnTo>
                    <a:pt x="44949" y="753"/>
                  </a:lnTo>
                  <a:lnTo>
                    <a:pt x="44017" y="572"/>
                  </a:lnTo>
                  <a:lnTo>
                    <a:pt x="43114" y="422"/>
                  </a:lnTo>
                  <a:lnTo>
                    <a:pt x="42182" y="302"/>
                  </a:lnTo>
                  <a:lnTo>
                    <a:pt x="41219" y="181"/>
                  </a:lnTo>
                  <a:lnTo>
                    <a:pt x="40286" y="91"/>
                  </a:lnTo>
                  <a:lnTo>
                    <a:pt x="39323" y="31"/>
                  </a:lnTo>
                  <a:lnTo>
                    <a:pt x="38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5;p48">
              <a:extLst>
                <a:ext uri="{FF2B5EF4-FFF2-40B4-BE49-F238E27FC236}">
                  <a16:creationId xmlns:a16="http://schemas.microsoft.com/office/drawing/2014/main" id="{FBEB2E58-9662-1523-D7F2-11E789B7D7E0}"/>
                </a:ext>
              </a:extLst>
            </p:cNvPr>
            <p:cNvSpPr/>
            <p:nvPr/>
          </p:nvSpPr>
          <p:spPr>
            <a:xfrm>
              <a:off x="4454200" y="3745400"/>
              <a:ext cx="1592350" cy="1592350"/>
            </a:xfrm>
            <a:custGeom>
              <a:avLst/>
              <a:gdLst/>
              <a:ahLst/>
              <a:cxnLst/>
              <a:rect l="l" t="t" r="r" b="b"/>
              <a:pathLst>
                <a:path w="63694" h="63694" extrusionOk="0">
                  <a:moveTo>
                    <a:pt x="32614" y="1475"/>
                  </a:moveTo>
                  <a:lnTo>
                    <a:pt x="33396" y="1505"/>
                  </a:lnTo>
                  <a:lnTo>
                    <a:pt x="34179" y="1565"/>
                  </a:lnTo>
                  <a:lnTo>
                    <a:pt x="34961" y="1625"/>
                  </a:lnTo>
                  <a:lnTo>
                    <a:pt x="35713" y="1716"/>
                  </a:lnTo>
                  <a:lnTo>
                    <a:pt x="36465" y="1806"/>
                  </a:lnTo>
                  <a:lnTo>
                    <a:pt x="37217" y="1926"/>
                  </a:lnTo>
                  <a:lnTo>
                    <a:pt x="37969" y="2077"/>
                  </a:lnTo>
                  <a:lnTo>
                    <a:pt x="38692" y="2257"/>
                  </a:lnTo>
                  <a:lnTo>
                    <a:pt x="39414" y="2408"/>
                  </a:lnTo>
                  <a:lnTo>
                    <a:pt x="40166" y="2618"/>
                  </a:lnTo>
                  <a:lnTo>
                    <a:pt x="40858" y="2829"/>
                  </a:lnTo>
                  <a:lnTo>
                    <a:pt x="41580" y="3069"/>
                  </a:lnTo>
                  <a:lnTo>
                    <a:pt x="42272" y="3310"/>
                  </a:lnTo>
                  <a:lnTo>
                    <a:pt x="42964" y="3581"/>
                  </a:lnTo>
                  <a:lnTo>
                    <a:pt x="43656" y="3852"/>
                  </a:lnTo>
                  <a:lnTo>
                    <a:pt x="44348" y="4153"/>
                  </a:lnTo>
                  <a:lnTo>
                    <a:pt x="45010" y="4453"/>
                  </a:lnTo>
                  <a:lnTo>
                    <a:pt x="46303" y="5145"/>
                  </a:lnTo>
                  <a:lnTo>
                    <a:pt x="47597" y="5868"/>
                  </a:lnTo>
                  <a:lnTo>
                    <a:pt x="48831" y="6650"/>
                  </a:lnTo>
                  <a:lnTo>
                    <a:pt x="50004" y="7522"/>
                  </a:lnTo>
                  <a:lnTo>
                    <a:pt x="51147" y="8425"/>
                  </a:lnTo>
                  <a:lnTo>
                    <a:pt x="52260" y="9357"/>
                  </a:lnTo>
                  <a:lnTo>
                    <a:pt x="53313" y="10380"/>
                  </a:lnTo>
                  <a:lnTo>
                    <a:pt x="54336" y="11433"/>
                  </a:lnTo>
                  <a:lnTo>
                    <a:pt x="55269" y="12517"/>
                  </a:lnTo>
                  <a:lnTo>
                    <a:pt x="56172" y="13690"/>
                  </a:lnTo>
                  <a:lnTo>
                    <a:pt x="57044" y="14863"/>
                  </a:lnTo>
                  <a:lnTo>
                    <a:pt x="57826" y="16097"/>
                  </a:lnTo>
                  <a:lnTo>
                    <a:pt x="58548" y="17390"/>
                  </a:lnTo>
                  <a:lnTo>
                    <a:pt x="59210" y="18684"/>
                  </a:lnTo>
                  <a:lnTo>
                    <a:pt x="59842" y="20038"/>
                  </a:lnTo>
                  <a:lnTo>
                    <a:pt x="60113" y="20730"/>
                  </a:lnTo>
                  <a:lnTo>
                    <a:pt x="60384" y="21422"/>
                  </a:lnTo>
                  <a:lnTo>
                    <a:pt x="60624" y="22114"/>
                  </a:lnTo>
                  <a:lnTo>
                    <a:pt x="60865" y="22806"/>
                  </a:lnTo>
                  <a:lnTo>
                    <a:pt x="61076" y="23528"/>
                  </a:lnTo>
                  <a:lnTo>
                    <a:pt x="61256" y="24250"/>
                  </a:lnTo>
                  <a:lnTo>
                    <a:pt x="61437" y="25002"/>
                  </a:lnTo>
                  <a:lnTo>
                    <a:pt x="61617" y="25724"/>
                  </a:lnTo>
                  <a:lnTo>
                    <a:pt x="61737" y="26477"/>
                  </a:lnTo>
                  <a:lnTo>
                    <a:pt x="61888" y="27229"/>
                  </a:lnTo>
                  <a:lnTo>
                    <a:pt x="61978" y="27981"/>
                  </a:lnTo>
                  <a:lnTo>
                    <a:pt x="62068" y="28733"/>
                  </a:lnTo>
                  <a:lnTo>
                    <a:pt x="62129" y="29515"/>
                  </a:lnTo>
                  <a:lnTo>
                    <a:pt x="62189" y="30297"/>
                  </a:lnTo>
                  <a:lnTo>
                    <a:pt x="62219" y="31050"/>
                  </a:lnTo>
                  <a:lnTo>
                    <a:pt x="62219" y="31832"/>
                  </a:lnTo>
                  <a:lnTo>
                    <a:pt x="62219" y="32614"/>
                  </a:lnTo>
                  <a:lnTo>
                    <a:pt x="62189" y="33396"/>
                  </a:lnTo>
                  <a:lnTo>
                    <a:pt x="62129" y="34179"/>
                  </a:lnTo>
                  <a:lnTo>
                    <a:pt x="62068" y="34961"/>
                  </a:lnTo>
                  <a:lnTo>
                    <a:pt x="61978" y="35713"/>
                  </a:lnTo>
                  <a:lnTo>
                    <a:pt x="61888" y="36465"/>
                  </a:lnTo>
                  <a:lnTo>
                    <a:pt x="61737" y="37217"/>
                  </a:lnTo>
                  <a:lnTo>
                    <a:pt x="61617" y="37969"/>
                  </a:lnTo>
                  <a:lnTo>
                    <a:pt x="61437" y="38691"/>
                  </a:lnTo>
                  <a:lnTo>
                    <a:pt x="61256" y="39414"/>
                  </a:lnTo>
                  <a:lnTo>
                    <a:pt x="61076" y="40166"/>
                  </a:lnTo>
                  <a:lnTo>
                    <a:pt x="60865" y="40858"/>
                  </a:lnTo>
                  <a:lnTo>
                    <a:pt x="60624" y="41580"/>
                  </a:lnTo>
                  <a:lnTo>
                    <a:pt x="60384" y="42272"/>
                  </a:lnTo>
                  <a:lnTo>
                    <a:pt x="60113" y="42964"/>
                  </a:lnTo>
                  <a:lnTo>
                    <a:pt x="59842" y="43656"/>
                  </a:lnTo>
                  <a:lnTo>
                    <a:pt x="59210" y="45010"/>
                  </a:lnTo>
                  <a:lnTo>
                    <a:pt x="58548" y="46303"/>
                  </a:lnTo>
                  <a:lnTo>
                    <a:pt x="57826" y="47597"/>
                  </a:lnTo>
                  <a:lnTo>
                    <a:pt x="57044" y="48831"/>
                  </a:lnTo>
                  <a:lnTo>
                    <a:pt x="56172" y="50004"/>
                  </a:lnTo>
                  <a:lnTo>
                    <a:pt x="55269" y="51147"/>
                  </a:lnTo>
                  <a:lnTo>
                    <a:pt x="54336" y="52260"/>
                  </a:lnTo>
                  <a:lnTo>
                    <a:pt x="53313" y="53313"/>
                  </a:lnTo>
                  <a:lnTo>
                    <a:pt x="52260" y="54336"/>
                  </a:lnTo>
                  <a:lnTo>
                    <a:pt x="51147" y="55269"/>
                  </a:lnTo>
                  <a:lnTo>
                    <a:pt x="50004" y="56172"/>
                  </a:lnTo>
                  <a:lnTo>
                    <a:pt x="48831" y="57044"/>
                  </a:lnTo>
                  <a:lnTo>
                    <a:pt x="47597" y="57826"/>
                  </a:lnTo>
                  <a:lnTo>
                    <a:pt x="46303" y="58548"/>
                  </a:lnTo>
                  <a:lnTo>
                    <a:pt x="45010" y="59210"/>
                  </a:lnTo>
                  <a:lnTo>
                    <a:pt x="44348" y="59541"/>
                  </a:lnTo>
                  <a:lnTo>
                    <a:pt x="43656" y="59842"/>
                  </a:lnTo>
                  <a:lnTo>
                    <a:pt x="42964" y="60113"/>
                  </a:lnTo>
                  <a:lnTo>
                    <a:pt x="42272" y="60384"/>
                  </a:lnTo>
                  <a:lnTo>
                    <a:pt x="41580" y="60624"/>
                  </a:lnTo>
                  <a:lnTo>
                    <a:pt x="40858" y="60865"/>
                  </a:lnTo>
                  <a:lnTo>
                    <a:pt x="40166" y="61076"/>
                  </a:lnTo>
                  <a:lnTo>
                    <a:pt x="39414" y="61256"/>
                  </a:lnTo>
                  <a:lnTo>
                    <a:pt x="38692" y="61437"/>
                  </a:lnTo>
                  <a:lnTo>
                    <a:pt x="37969" y="61617"/>
                  </a:lnTo>
                  <a:lnTo>
                    <a:pt x="37217" y="61737"/>
                  </a:lnTo>
                  <a:lnTo>
                    <a:pt x="36465" y="61888"/>
                  </a:lnTo>
                  <a:lnTo>
                    <a:pt x="35713" y="61978"/>
                  </a:lnTo>
                  <a:lnTo>
                    <a:pt x="34961" y="62068"/>
                  </a:lnTo>
                  <a:lnTo>
                    <a:pt x="34179" y="62129"/>
                  </a:lnTo>
                  <a:lnTo>
                    <a:pt x="33396" y="62189"/>
                  </a:lnTo>
                  <a:lnTo>
                    <a:pt x="32614" y="62219"/>
                  </a:lnTo>
                  <a:lnTo>
                    <a:pt x="31050" y="62219"/>
                  </a:lnTo>
                  <a:lnTo>
                    <a:pt x="30297" y="62189"/>
                  </a:lnTo>
                  <a:lnTo>
                    <a:pt x="29515" y="62129"/>
                  </a:lnTo>
                  <a:lnTo>
                    <a:pt x="28733" y="62068"/>
                  </a:lnTo>
                  <a:lnTo>
                    <a:pt x="27981" y="61978"/>
                  </a:lnTo>
                  <a:lnTo>
                    <a:pt x="27229" y="61888"/>
                  </a:lnTo>
                  <a:lnTo>
                    <a:pt x="26477" y="61737"/>
                  </a:lnTo>
                  <a:lnTo>
                    <a:pt x="25724" y="61617"/>
                  </a:lnTo>
                  <a:lnTo>
                    <a:pt x="25002" y="61437"/>
                  </a:lnTo>
                  <a:lnTo>
                    <a:pt x="24250" y="61256"/>
                  </a:lnTo>
                  <a:lnTo>
                    <a:pt x="23528" y="61076"/>
                  </a:lnTo>
                  <a:lnTo>
                    <a:pt x="22806" y="60865"/>
                  </a:lnTo>
                  <a:lnTo>
                    <a:pt x="22114" y="60624"/>
                  </a:lnTo>
                  <a:lnTo>
                    <a:pt x="21422" y="60384"/>
                  </a:lnTo>
                  <a:lnTo>
                    <a:pt x="20730" y="60113"/>
                  </a:lnTo>
                  <a:lnTo>
                    <a:pt x="20038" y="59842"/>
                  </a:lnTo>
                  <a:lnTo>
                    <a:pt x="19346" y="59541"/>
                  </a:lnTo>
                  <a:lnTo>
                    <a:pt x="18684" y="59210"/>
                  </a:lnTo>
                  <a:lnTo>
                    <a:pt x="17360" y="58548"/>
                  </a:lnTo>
                  <a:lnTo>
                    <a:pt x="16097" y="57826"/>
                  </a:lnTo>
                  <a:lnTo>
                    <a:pt x="14863" y="57044"/>
                  </a:lnTo>
                  <a:lnTo>
                    <a:pt x="13690" y="56172"/>
                  </a:lnTo>
                  <a:lnTo>
                    <a:pt x="12517" y="55269"/>
                  </a:lnTo>
                  <a:lnTo>
                    <a:pt x="11433" y="54336"/>
                  </a:lnTo>
                  <a:lnTo>
                    <a:pt x="10380" y="53313"/>
                  </a:lnTo>
                  <a:lnTo>
                    <a:pt x="9358" y="52260"/>
                  </a:lnTo>
                  <a:lnTo>
                    <a:pt x="8425" y="51147"/>
                  </a:lnTo>
                  <a:lnTo>
                    <a:pt x="7522" y="50004"/>
                  </a:lnTo>
                  <a:lnTo>
                    <a:pt x="6650" y="48831"/>
                  </a:lnTo>
                  <a:lnTo>
                    <a:pt x="5868" y="47597"/>
                  </a:lnTo>
                  <a:lnTo>
                    <a:pt x="5145" y="46303"/>
                  </a:lnTo>
                  <a:lnTo>
                    <a:pt x="4454" y="45010"/>
                  </a:lnTo>
                  <a:lnTo>
                    <a:pt x="4153" y="44348"/>
                  </a:lnTo>
                  <a:lnTo>
                    <a:pt x="3852" y="43656"/>
                  </a:lnTo>
                  <a:lnTo>
                    <a:pt x="3581" y="42964"/>
                  </a:lnTo>
                  <a:lnTo>
                    <a:pt x="3310" y="42272"/>
                  </a:lnTo>
                  <a:lnTo>
                    <a:pt x="3070" y="41580"/>
                  </a:lnTo>
                  <a:lnTo>
                    <a:pt x="2829" y="40858"/>
                  </a:lnTo>
                  <a:lnTo>
                    <a:pt x="2618" y="40166"/>
                  </a:lnTo>
                  <a:lnTo>
                    <a:pt x="2408" y="39414"/>
                  </a:lnTo>
                  <a:lnTo>
                    <a:pt x="2257" y="38691"/>
                  </a:lnTo>
                  <a:lnTo>
                    <a:pt x="2077" y="37969"/>
                  </a:lnTo>
                  <a:lnTo>
                    <a:pt x="1926" y="37217"/>
                  </a:lnTo>
                  <a:lnTo>
                    <a:pt x="1806" y="36465"/>
                  </a:lnTo>
                  <a:lnTo>
                    <a:pt x="1716" y="35713"/>
                  </a:lnTo>
                  <a:lnTo>
                    <a:pt x="1625" y="34961"/>
                  </a:lnTo>
                  <a:lnTo>
                    <a:pt x="1565" y="34179"/>
                  </a:lnTo>
                  <a:lnTo>
                    <a:pt x="1505" y="33396"/>
                  </a:lnTo>
                  <a:lnTo>
                    <a:pt x="1475" y="32614"/>
                  </a:lnTo>
                  <a:lnTo>
                    <a:pt x="1475" y="31832"/>
                  </a:lnTo>
                  <a:lnTo>
                    <a:pt x="1475" y="31050"/>
                  </a:lnTo>
                  <a:lnTo>
                    <a:pt x="1505" y="30297"/>
                  </a:lnTo>
                  <a:lnTo>
                    <a:pt x="1565" y="29515"/>
                  </a:lnTo>
                  <a:lnTo>
                    <a:pt x="1625" y="28733"/>
                  </a:lnTo>
                  <a:lnTo>
                    <a:pt x="1716" y="27981"/>
                  </a:lnTo>
                  <a:lnTo>
                    <a:pt x="1806" y="27229"/>
                  </a:lnTo>
                  <a:lnTo>
                    <a:pt x="1926" y="26477"/>
                  </a:lnTo>
                  <a:lnTo>
                    <a:pt x="2077" y="25724"/>
                  </a:lnTo>
                  <a:lnTo>
                    <a:pt x="2257" y="25002"/>
                  </a:lnTo>
                  <a:lnTo>
                    <a:pt x="2408" y="24250"/>
                  </a:lnTo>
                  <a:lnTo>
                    <a:pt x="2618" y="23528"/>
                  </a:lnTo>
                  <a:lnTo>
                    <a:pt x="2829" y="22806"/>
                  </a:lnTo>
                  <a:lnTo>
                    <a:pt x="3070" y="22114"/>
                  </a:lnTo>
                  <a:lnTo>
                    <a:pt x="3310" y="21422"/>
                  </a:lnTo>
                  <a:lnTo>
                    <a:pt x="3581" y="20730"/>
                  </a:lnTo>
                  <a:lnTo>
                    <a:pt x="3852" y="20038"/>
                  </a:lnTo>
                  <a:lnTo>
                    <a:pt x="4153" y="19346"/>
                  </a:lnTo>
                  <a:lnTo>
                    <a:pt x="4454" y="18684"/>
                  </a:lnTo>
                  <a:lnTo>
                    <a:pt x="5145" y="17390"/>
                  </a:lnTo>
                  <a:lnTo>
                    <a:pt x="5868" y="16097"/>
                  </a:lnTo>
                  <a:lnTo>
                    <a:pt x="6650" y="14863"/>
                  </a:lnTo>
                  <a:lnTo>
                    <a:pt x="7522" y="13690"/>
                  </a:lnTo>
                  <a:lnTo>
                    <a:pt x="8425" y="12517"/>
                  </a:lnTo>
                  <a:lnTo>
                    <a:pt x="9358" y="11433"/>
                  </a:lnTo>
                  <a:lnTo>
                    <a:pt x="10380" y="10380"/>
                  </a:lnTo>
                  <a:lnTo>
                    <a:pt x="11433" y="9357"/>
                  </a:lnTo>
                  <a:lnTo>
                    <a:pt x="12517" y="8425"/>
                  </a:lnTo>
                  <a:lnTo>
                    <a:pt x="13690" y="7522"/>
                  </a:lnTo>
                  <a:lnTo>
                    <a:pt x="14863" y="6650"/>
                  </a:lnTo>
                  <a:lnTo>
                    <a:pt x="16097" y="5868"/>
                  </a:lnTo>
                  <a:lnTo>
                    <a:pt x="17360" y="5145"/>
                  </a:lnTo>
                  <a:lnTo>
                    <a:pt x="18684" y="4453"/>
                  </a:lnTo>
                  <a:lnTo>
                    <a:pt x="19346" y="4153"/>
                  </a:lnTo>
                  <a:lnTo>
                    <a:pt x="20038" y="3852"/>
                  </a:lnTo>
                  <a:lnTo>
                    <a:pt x="20730" y="3581"/>
                  </a:lnTo>
                  <a:lnTo>
                    <a:pt x="21422" y="3310"/>
                  </a:lnTo>
                  <a:lnTo>
                    <a:pt x="22114" y="3069"/>
                  </a:lnTo>
                  <a:lnTo>
                    <a:pt x="22806" y="2829"/>
                  </a:lnTo>
                  <a:lnTo>
                    <a:pt x="23528" y="2618"/>
                  </a:lnTo>
                  <a:lnTo>
                    <a:pt x="24250" y="2408"/>
                  </a:lnTo>
                  <a:lnTo>
                    <a:pt x="25002" y="2257"/>
                  </a:lnTo>
                  <a:lnTo>
                    <a:pt x="25724" y="2077"/>
                  </a:lnTo>
                  <a:lnTo>
                    <a:pt x="26477" y="1926"/>
                  </a:lnTo>
                  <a:lnTo>
                    <a:pt x="27229" y="1806"/>
                  </a:lnTo>
                  <a:lnTo>
                    <a:pt x="27981" y="1716"/>
                  </a:lnTo>
                  <a:lnTo>
                    <a:pt x="28733" y="1625"/>
                  </a:lnTo>
                  <a:lnTo>
                    <a:pt x="29515" y="1565"/>
                  </a:lnTo>
                  <a:lnTo>
                    <a:pt x="30297" y="1505"/>
                  </a:lnTo>
                  <a:lnTo>
                    <a:pt x="31050" y="1475"/>
                  </a:lnTo>
                  <a:close/>
                  <a:moveTo>
                    <a:pt x="31020" y="1"/>
                  </a:moveTo>
                  <a:lnTo>
                    <a:pt x="30207" y="31"/>
                  </a:lnTo>
                  <a:lnTo>
                    <a:pt x="29395" y="91"/>
                  </a:lnTo>
                  <a:lnTo>
                    <a:pt x="28583" y="181"/>
                  </a:lnTo>
                  <a:lnTo>
                    <a:pt x="27800" y="271"/>
                  </a:lnTo>
                  <a:lnTo>
                    <a:pt x="26988" y="362"/>
                  </a:lnTo>
                  <a:lnTo>
                    <a:pt x="26206" y="512"/>
                  </a:lnTo>
                  <a:lnTo>
                    <a:pt x="25424" y="663"/>
                  </a:lnTo>
                  <a:lnTo>
                    <a:pt x="24671" y="813"/>
                  </a:lnTo>
                  <a:lnTo>
                    <a:pt x="23889" y="994"/>
                  </a:lnTo>
                  <a:lnTo>
                    <a:pt x="23137" y="1204"/>
                  </a:lnTo>
                  <a:lnTo>
                    <a:pt x="22385" y="1445"/>
                  </a:lnTo>
                  <a:lnTo>
                    <a:pt x="21633" y="1686"/>
                  </a:lnTo>
                  <a:lnTo>
                    <a:pt x="20911" y="1926"/>
                  </a:lnTo>
                  <a:lnTo>
                    <a:pt x="20189" y="2227"/>
                  </a:lnTo>
                  <a:lnTo>
                    <a:pt x="19466" y="2498"/>
                  </a:lnTo>
                  <a:lnTo>
                    <a:pt x="18744" y="2829"/>
                  </a:lnTo>
                  <a:lnTo>
                    <a:pt x="18052" y="3160"/>
                  </a:lnTo>
                  <a:lnTo>
                    <a:pt x="17360" y="3491"/>
                  </a:lnTo>
                  <a:lnTo>
                    <a:pt x="16668" y="3852"/>
                  </a:lnTo>
                  <a:lnTo>
                    <a:pt x="16007" y="4243"/>
                  </a:lnTo>
                  <a:lnTo>
                    <a:pt x="15345" y="4634"/>
                  </a:lnTo>
                  <a:lnTo>
                    <a:pt x="14683" y="5025"/>
                  </a:lnTo>
                  <a:lnTo>
                    <a:pt x="14051" y="5446"/>
                  </a:lnTo>
                  <a:lnTo>
                    <a:pt x="13419" y="5898"/>
                  </a:lnTo>
                  <a:lnTo>
                    <a:pt x="12817" y="6349"/>
                  </a:lnTo>
                  <a:lnTo>
                    <a:pt x="12186" y="6800"/>
                  </a:lnTo>
                  <a:lnTo>
                    <a:pt x="11614" y="7282"/>
                  </a:lnTo>
                  <a:lnTo>
                    <a:pt x="11012" y="7763"/>
                  </a:lnTo>
                  <a:lnTo>
                    <a:pt x="10441" y="8274"/>
                  </a:lnTo>
                  <a:lnTo>
                    <a:pt x="9899" y="8816"/>
                  </a:lnTo>
                  <a:lnTo>
                    <a:pt x="9327" y="9327"/>
                  </a:lnTo>
                  <a:lnTo>
                    <a:pt x="8816" y="9899"/>
                  </a:lnTo>
                  <a:lnTo>
                    <a:pt x="8274" y="10441"/>
                  </a:lnTo>
                  <a:lnTo>
                    <a:pt x="7763" y="11012"/>
                  </a:lnTo>
                  <a:lnTo>
                    <a:pt x="7282" y="11614"/>
                  </a:lnTo>
                  <a:lnTo>
                    <a:pt x="6800" y="12186"/>
                  </a:lnTo>
                  <a:lnTo>
                    <a:pt x="6349" y="12817"/>
                  </a:lnTo>
                  <a:lnTo>
                    <a:pt x="5898" y="13419"/>
                  </a:lnTo>
                  <a:lnTo>
                    <a:pt x="5446" y="14051"/>
                  </a:lnTo>
                  <a:lnTo>
                    <a:pt x="5025" y="14683"/>
                  </a:lnTo>
                  <a:lnTo>
                    <a:pt x="4634" y="15345"/>
                  </a:lnTo>
                  <a:lnTo>
                    <a:pt x="4243" y="16007"/>
                  </a:lnTo>
                  <a:lnTo>
                    <a:pt x="3852" y="16668"/>
                  </a:lnTo>
                  <a:lnTo>
                    <a:pt x="3491" y="17360"/>
                  </a:lnTo>
                  <a:lnTo>
                    <a:pt x="3160" y="18052"/>
                  </a:lnTo>
                  <a:lnTo>
                    <a:pt x="2829" y="18744"/>
                  </a:lnTo>
                  <a:lnTo>
                    <a:pt x="2498" y="19466"/>
                  </a:lnTo>
                  <a:lnTo>
                    <a:pt x="2227" y="20189"/>
                  </a:lnTo>
                  <a:lnTo>
                    <a:pt x="1926" y="20911"/>
                  </a:lnTo>
                  <a:lnTo>
                    <a:pt x="1686" y="21633"/>
                  </a:lnTo>
                  <a:lnTo>
                    <a:pt x="1445" y="22385"/>
                  </a:lnTo>
                  <a:lnTo>
                    <a:pt x="1204" y="23137"/>
                  </a:lnTo>
                  <a:lnTo>
                    <a:pt x="994" y="23889"/>
                  </a:lnTo>
                  <a:lnTo>
                    <a:pt x="813" y="24671"/>
                  </a:lnTo>
                  <a:lnTo>
                    <a:pt x="663" y="25423"/>
                  </a:lnTo>
                  <a:lnTo>
                    <a:pt x="512" y="26206"/>
                  </a:lnTo>
                  <a:lnTo>
                    <a:pt x="362" y="26988"/>
                  </a:lnTo>
                  <a:lnTo>
                    <a:pt x="272" y="27800"/>
                  </a:lnTo>
                  <a:lnTo>
                    <a:pt x="181" y="28583"/>
                  </a:lnTo>
                  <a:lnTo>
                    <a:pt x="91" y="29395"/>
                  </a:lnTo>
                  <a:lnTo>
                    <a:pt x="31" y="30207"/>
                  </a:lnTo>
                  <a:lnTo>
                    <a:pt x="1" y="31020"/>
                  </a:lnTo>
                  <a:lnTo>
                    <a:pt x="1" y="31832"/>
                  </a:lnTo>
                  <a:lnTo>
                    <a:pt x="1" y="32674"/>
                  </a:lnTo>
                  <a:lnTo>
                    <a:pt x="31" y="33487"/>
                  </a:lnTo>
                  <a:lnTo>
                    <a:pt x="91" y="34299"/>
                  </a:lnTo>
                  <a:lnTo>
                    <a:pt x="181" y="35081"/>
                  </a:lnTo>
                  <a:lnTo>
                    <a:pt x="272" y="35893"/>
                  </a:lnTo>
                  <a:lnTo>
                    <a:pt x="362" y="36676"/>
                  </a:lnTo>
                  <a:lnTo>
                    <a:pt x="512" y="37488"/>
                  </a:lnTo>
                  <a:lnTo>
                    <a:pt x="663" y="38240"/>
                  </a:lnTo>
                  <a:lnTo>
                    <a:pt x="813" y="39022"/>
                  </a:lnTo>
                  <a:lnTo>
                    <a:pt x="994" y="39805"/>
                  </a:lnTo>
                  <a:lnTo>
                    <a:pt x="1204" y="40557"/>
                  </a:lnTo>
                  <a:lnTo>
                    <a:pt x="1445" y="41309"/>
                  </a:lnTo>
                  <a:lnTo>
                    <a:pt x="1686" y="42061"/>
                  </a:lnTo>
                  <a:lnTo>
                    <a:pt x="1926" y="42783"/>
                  </a:lnTo>
                  <a:lnTo>
                    <a:pt x="2227" y="43505"/>
                  </a:lnTo>
                  <a:lnTo>
                    <a:pt x="2498" y="44227"/>
                  </a:lnTo>
                  <a:lnTo>
                    <a:pt x="2829" y="44949"/>
                  </a:lnTo>
                  <a:lnTo>
                    <a:pt x="3160" y="45641"/>
                  </a:lnTo>
                  <a:lnTo>
                    <a:pt x="3491" y="46333"/>
                  </a:lnTo>
                  <a:lnTo>
                    <a:pt x="3852" y="46995"/>
                  </a:lnTo>
                  <a:lnTo>
                    <a:pt x="4243" y="47687"/>
                  </a:lnTo>
                  <a:lnTo>
                    <a:pt x="4634" y="48349"/>
                  </a:lnTo>
                  <a:lnTo>
                    <a:pt x="5025" y="48981"/>
                  </a:lnTo>
                  <a:lnTo>
                    <a:pt x="5446" y="49643"/>
                  </a:lnTo>
                  <a:lnTo>
                    <a:pt x="5898" y="50275"/>
                  </a:lnTo>
                  <a:lnTo>
                    <a:pt x="6349" y="50876"/>
                  </a:lnTo>
                  <a:lnTo>
                    <a:pt x="6800" y="51478"/>
                  </a:lnTo>
                  <a:lnTo>
                    <a:pt x="7282" y="52080"/>
                  </a:lnTo>
                  <a:lnTo>
                    <a:pt x="7763" y="52682"/>
                  </a:lnTo>
                  <a:lnTo>
                    <a:pt x="8274" y="53253"/>
                  </a:lnTo>
                  <a:lnTo>
                    <a:pt x="8816" y="53795"/>
                  </a:lnTo>
                  <a:lnTo>
                    <a:pt x="9327" y="54336"/>
                  </a:lnTo>
                  <a:lnTo>
                    <a:pt x="9899" y="54878"/>
                  </a:lnTo>
                  <a:lnTo>
                    <a:pt x="10441" y="55389"/>
                  </a:lnTo>
                  <a:lnTo>
                    <a:pt x="11012" y="55901"/>
                  </a:lnTo>
                  <a:lnTo>
                    <a:pt x="11614" y="56412"/>
                  </a:lnTo>
                  <a:lnTo>
                    <a:pt x="12186" y="56894"/>
                  </a:lnTo>
                  <a:lnTo>
                    <a:pt x="12817" y="57345"/>
                  </a:lnTo>
                  <a:lnTo>
                    <a:pt x="13419" y="57796"/>
                  </a:lnTo>
                  <a:lnTo>
                    <a:pt x="14051" y="58247"/>
                  </a:lnTo>
                  <a:lnTo>
                    <a:pt x="14683" y="58669"/>
                  </a:lnTo>
                  <a:lnTo>
                    <a:pt x="15345" y="59060"/>
                  </a:lnTo>
                  <a:lnTo>
                    <a:pt x="16007" y="59451"/>
                  </a:lnTo>
                  <a:lnTo>
                    <a:pt x="16668" y="59842"/>
                  </a:lnTo>
                  <a:lnTo>
                    <a:pt x="17360" y="60203"/>
                  </a:lnTo>
                  <a:lnTo>
                    <a:pt x="18052" y="60534"/>
                  </a:lnTo>
                  <a:lnTo>
                    <a:pt x="18744" y="60865"/>
                  </a:lnTo>
                  <a:lnTo>
                    <a:pt x="19466" y="61166"/>
                  </a:lnTo>
                  <a:lnTo>
                    <a:pt x="20189" y="61467"/>
                  </a:lnTo>
                  <a:lnTo>
                    <a:pt x="20911" y="61737"/>
                  </a:lnTo>
                  <a:lnTo>
                    <a:pt x="21633" y="62008"/>
                  </a:lnTo>
                  <a:lnTo>
                    <a:pt x="22385" y="62249"/>
                  </a:lnTo>
                  <a:lnTo>
                    <a:pt x="23137" y="62490"/>
                  </a:lnTo>
                  <a:lnTo>
                    <a:pt x="23889" y="62670"/>
                  </a:lnTo>
                  <a:lnTo>
                    <a:pt x="24671" y="62881"/>
                  </a:lnTo>
                  <a:lnTo>
                    <a:pt x="25424" y="63031"/>
                  </a:lnTo>
                  <a:lnTo>
                    <a:pt x="26206" y="63182"/>
                  </a:lnTo>
                  <a:lnTo>
                    <a:pt x="26988" y="63332"/>
                  </a:lnTo>
                  <a:lnTo>
                    <a:pt x="27800" y="63422"/>
                  </a:lnTo>
                  <a:lnTo>
                    <a:pt x="28583" y="63513"/>
                  </a:lnTo>
                  <a:lnTo>
                    <a:pt x="29395" y="63603"/>
                  </a:lnTo>
                  <a:lnTo>
                    <a:pt x="30207" y="63633"/>
                  </a:lnTo>
                  <a:lnTo>
                    <a:pt x="31020" y="63663"/>
                  </a:lnTo>
                  <a:lnTo>
                    <a:pt x="31832" y="63693"/>
                  </a:lnTo>
                  <a:lnTo>
                    <a:pt x="32674" y="63663"/>
                  </a:lnTo>
                  <a:lnTo>
                    <a:pt x="33487" y="63633"/>
                  </a:lnTo>
                  <a:lnTo>
                    <a:pt x="34299" y="63603"/>
                  </a:lnTo>
                  <a:lnTo>
                    <a:pt x="35081" y="63513"/>
                  </a:lnTo>
                  <a:lnTo>
                    <a:pt x="35894" y="63422"/>
                  </a:lnTo>
                  <a:lnTo>
                    <a:pt x="36676" y="63332"/>
                  </a:lnTo>
                  <a:lnTo>
                    <a:pt x="37488" y="63182"/>
                  </a:lnTo>
                  <a:lnTo>
                    <a:pt x="38240" y="63031"/>
                  </a:lnTo>
                  <a:lnTo>
                    <a:pt x="39022" y="62881"/>
                  </a:lnTo>
                  <a:lnTo>
                    <a:pt x="39805" y="62670"/>
                  </a:lnTo>
                  <a:lnTo>
                    <a:pt x="40557" y="62490"/>
                  </a:lnTo>
                  <a:lnTo>
                    <a:pt x="41309" y="62249"/>
                  </a:lnTo>
                  <a:lnTo>
                    <a:pt x="42031" y="62008"/>
                  </a:lnTo>
                  <a:lnTo>
                    <a:pt x="42783" y="61737"/>
                  </a:lnTo>
                  <a:lnTo>
                    <a:pt x="43505" y="61467"/>
                  </a:lnTo>
                  <a:lnTo>
                    <a:pt x="44227" y="61166"/>
                  </a:lnTo>
                  <a:lnTo>
                    <a:pt x="44949" y="60865"/>
                  </a:lnTo>
                  <a:lnTo>
                    <a:pt x="45641" y="60534"/>
                  </a:lnTo>
                  <a:lnTo>
                    <a:pt x="46333" y="60203"/>
                  </a:lnTo>
                  <a:lnTo>
                    <a:pt x="46995" y="59842"/>
                  </a:lnTo>
                  <a:lnTo>
                    <a:pt x="47687" y="59451"/>
                  </a:lnTo>
                  <a:lnTo>
                    <a:pt x="48349" y="59060"/>
                  </a:lnTo>
                  <a:lnTo>
                    <a:pt x="48981" y="58669"/>
                  </a:lnTo>
                  <a:lnTo>
                    <a:pt x="49643" y="58247"/>
                  </a:lnTo>
                  <a:lnTo>
                    <a:pt x="50275" y="57796"/>
                  </a:lnTo>
                  <a:lnTo>
                    <a:pt x="50876" y="57345"/>
                  </a:lnTo>
                  <a:lnTo>
                    <a:pt x="51478" y="56894"/>
                  </a:lnTo>
                  <a:lnTo>
                    <a:pt x="52080" y="56412"/>
                  </a:lnTo>
                  <a:lnTo>
                    <a:pt x="52682" y="55901"/>
                  </a:lnTo>
                  <a:lnTo>
                    <a:pt x="53253" y="55389"/>
                  </a:lnTo>
                  <a:lnTo>
                    <a:pt x="53795" y="54878"/>
                  </a:lnTo>
                  <a:lnTo>
                    <a:pt x="54336" y="54336"/>
                  </a:lnTo>
                  <a:lnTo>
                    <a:pt x="54878" y="53795"/>
                  </a:lnTo>
                  <a:lnTo>
                    <a:pt x="55389" y="53253"/>
                  </a:lnTo>
                  <a:lnTo>
                    <a:pt x="55901" y="52682"/>
                  </a:lnTo>
                  <a:lnTo>
                    <a:pt x="56412" y="52080"/>
                  </a:lnTo>
                  <a:lnTo>
                    <a:pt x="56894" y="51478"/>
                  </a:lnTo>
                  <a:lnTo>
                    <a:pt x="57345" y="50876"/>
                  </a:lnTo>
                  <a:lnTo>
                    <a:pt x="57796" y="50275"/>
                  </a:lnTo>
                  <a:lnTo>
                    <a:pt x="58247" y="49643"/>
                  </a:lnTo>
                  <a:lnTo>
                    <a:pt x="58669" y="48981"/>
                  </a:lnTo>
                  <a:lnTo>
                    <a:pt x="59060" y="48349"/>
                  </a:lnTo>
                  <a:lnTo>
                    <a:pt x="59451" y="47687"/>
                  </a:lnTo>
                  <a:lnTo>
                    <a:pt x="59842" y="46995"/>
                  </a:lnTo>
                  <a:lnTo>
                    <a:pt x="60203" y="46333"/>
                  </a:lnTo>
                  <a:lnTo>
                    <a:pt x="60534" y="45641"/>
                  </a:lnTo>
                  <a:lnTo>
                    <a:pt x="60865" y="44949"/>
                  </a:lnTo>
                  <a:lnTo>
                    <a:pt x="61166" y="44227"/>
                  </a:lnTo>
                  <a:lnTo>
                    <a:pt x="61467" y="43505"/>
                  </a:lnTo>
                  <a:lnTo>
                    <a:pt x="61737" y="42783"/>
                  </a:lnTo>
                  <a:lnTo>
                    <a:pt x="62008" y="42061"/>
                  </a:lnTo>
                  <a:lnTo>
                    <a:pt x="62249" y="41309"/>
                  </a:lnTo>
                  <a:lnTo>
                    <a:pt x="62490" y="40557"/>
                  </a:lnTo>
                  <a:lnTo>
                    <a:pt x="62670" y="39805"/>
                  </a:lnTo>
                  <a:lnTo>
                    <a:pt x="62881" y="39022"/>
                  </a:lnTo>
                  <a:lnTo>
                    <a:pt x="63031" y="38240"/>
                  </a:lnTo>
                  <a:lnTo>
                    <a:pt x="63182" y="37488"/>
                  </a:lnTo>
                  <a:lnTo>
                    <a:pt x="63332" y="36676"/>
                  </a:lnTo>
                  <a:lnTo>
                    <a:pt x="63422" y="35893"/>
                  </a:lnTo>
                  <a:lnTo>
                    <a:pt x="63513" y="35081"/>
                  </a:lnTo>
                  <a:lnTo>
                    <a:pt x="63603" y="34299"/>
                  </a:lnTo>
                  <a:lnTo>
                    <a:pt x="63633" y="33487"/>
                  </a:lnTo>
                  <a:lnTo>
                    <a:pt x="63663" y="32674"/>
                  </a:lnTo>
                  <a:lnTo>
                    <a:pt x="63693" y="31832"/>
                  </a:lnTo>
                  <a:lnTo>
                    <a:pt x="63663" y="31020"/>
                  </a:lnTo>
                  <a:lnTo>
                    <a:pt x="63633" y="30207"/>
                  </a:lnTo>
                  <a:lnTo>
                    <a:pt x="63603" y="29395"/>
                  </a:lnTo>
                  <a:lnTo>
                    <a:pt x="63513" y="28583"/>
                  </a:lnTo>
                  <a:lnTo>
                    <a:pt x="63422" y="27800"/>
                  </a:lnTo>
                  <a:lnTo>
                    <a:pt x="63332" y="26988"/>
                  </a:lnTo>
                  <a:lnTo>
                    <a:pt x="63182" y="26206"/>
                  </a:lnTo>
                  <a:lnTo>
                    <a:pt x="63031" y="25423"/>
                  </a:lnTo>
                  <a:lnTo>
                    <a:pt x="62881" y="24671"/>
                  </a:lnTo>
                  <a:lnTo>
                    <a:pt x="62670" y="23889"/>
                  </a:lnTo>
                  <a:lnTo>
                    <a:pt x="62490" y="23137"/>
                  </a:lnTo>
                  <a:lnTo>
                    <a:pt x="62249" y="22385"/>
                  </a:lnTo>
                  <a:lnTo>
                    <a:pt x="62008" y="21633"/>
                  </a:lnTo>
                  <a:lnTo>
                    <a:pt x="61737" y="20911"/>
                  </a:lnTo>
                  <a:lnTo>
                    <a:pt x="61467" y="20189"/>
                  </a:lnTo>
                  <a:lnTo>
                    <a:pt x="61166" y="19466"/>
                  </a:lnTo>
                  <a:lnTo>
                    <a:pt x="60865" y="18744"/>
                  </a:lnTo>
                  <a:lnTo>
                    <a:pt x="60534" y="18052"/>
                  </a:lnTo>
                  <a:lnTo>
                    <a:pt x="60203" y="17360"/>
                  </a:lnTo>
                  <a:lnTo>
                    <a:pt x="59842" y="16668"/>
                  </a:lnTo>
                  <a:lnTo>
                    <a:pt x="59451" y="16007"/>
                  </a:lnTo>
                  <a:lnTo>
                    <a:pt x="59060" y="15345"/>
                  </a:lnTo>
                  <a:lnTo>
                    <a:pt x="58669" y="14683"/>
                  </a:lnTo>
                  <a:lnTo>
                    <a:pt x="58247" y="14051"/>
                  </a:lnTo>
                  <a:lnTo>
                    <a:pt x="57796" y="13419"/>
                  </a:lnTo>
                  <a:lnTo>
                    <a:pt x="57345" y="12817"/>
                  </a:lnTo>
                  <a:lnTo>
                    <a:pt x="56894" y="12186"/>
                  </a:lnTo>
                  <a:lnTo>
                    <a:pt x="56412" y="11614"/>
                  </a:lnTo>
                  <a:lnTo>
                    <a:pt x="55901" y="11012"/>
                  </a:lnTo>
                  <a:lnTo>
                    <a:pt x="55389" y="10441"/>
                  </a:lnTo>
                  <a:lnTo>
                    <a:pt x="54878" y="9899"/>
                  </a:lnTo>
                  <a:lnTo>
                    <a:pt x="54336" y="9327"/>
                  </a:lnTo>
                  <a:lnTo>
                    <a:pt x="53795" y="8816"/>
                  </a:lnTo>
                  <a:lnTo>
                    <a:pt x="53253" y="8274"/>
                  </a:lnTo>
                  <a:lnTo>
                    <a:pt x="52682" y="7763"/>
                  </a:lnTo>
                  <a:lnTo>
                    <a:pt x="52080" y="7282"/>
                  </a:lnTo>
                  <a:lnTo>
                    <a:pt x="51478" y="6800"/>
                  </a:lnTo>
                  <a:lnTo>
                    <a:pt x="50876" y="6349"/>
                  </a:lnTo>
                  <a:lnTo>
                    <a:pt x="50275" y="5898"/>
                  </a:lnTo>
                  <a:lnTo>
                    <a:pt x="49643" y="5446"/>
                  </a:lnTo>
                  <a:lnTo>
                    <a:pt x="48981" y="5025"/>
                  </a:lnTo>
                  <a:lnTo>
                    <a:pt x="48349" y="4634"/>
                  </a:lnTo>
                  <a:lnTo>
                    <a:pt x="47687" y="4243"/>
                  </a:lnTo>
                  <a:lnTo>
                    <a:pt x="46995" y="3852"/>
                  </a:lnTo>
                  <a:lnTo>
                    <a:pt x="46333" y="3491"/>
                  </a:lnTo>
                  <a:lnTo>
                    <a:pt x="45641" y="3160"/>
                  </a:lnTo>
                  <a:lnTo>
                    <a:pt x="44949" y="2829"/>
                  </a:lnTo>
                  <a:lnTo>
                    <a:pt x="44227" y="2498"/>
                  </a:lnTo>
                  <a:lnTo>
                    <a:pt x="43505" y="2227"/>
                  </a:lnTo>
                  <a:lnTo>
                    <a:pt x="42783" y="1926"/>
                  </a:lnTo>
                  <a:lnTo>
                    <a:pt x="42031" y="1686"/>
                  </a:lnTo>
                  <a:lnTo>
                    <a:pt x="41309" y="1445"/>
                  </a:lnTo>
                  <a:lnTo>
                    <a:pt x="40557" y="1204"/>
                  </a:lnTo>
                  <a:lnTo>
                    <a:pt x="39805" y="994"/>
                  </a:lnTo>
                  <a:lnTo>
                    <a:pt x="39022" y="813"/>
                  </a:lnTo>
                  <a:lnTo>
                    <a:pt x="38240" y="663"/>
                  </a:lnTo>
                  <a:lnTo>
                    <a:pt x="37488" y="512"/>
                  </a:lnTo>
                  <a:lnTo>
                    <a:pt x="36676" y="362"/>
                  </a:lnTo>
                  <a:lnTo>
                    <a:pt x="35894" y="271"/>
                  </a:lnTo>
                  <a:lnTo>
                    <a:pt x="35081" y="181"/>
                  </a:lnTo>
                  <a:lnTo>
                    <a:pt x="34299" y="91"/>
                  </a:lnTo>
                  <a:lnTo>
                    <a:pt x="33487" y="31"/>
                  </a:lnTo>
                  <a:lnTo>
                    <a:pt x="32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6;p48">
              <a:extLst>
                <a:ext uri="{FF2B5EF4-FFF2-40B4-BE49-F238E27FC236}">
                  <a16:creationId xmlns:a16="http://schemas.microsoft.com/office/drawing/2014/main" id="{36156560-CC28-CD83-3B3B-53F3435CC44A}"/>
                </a:ext>
              </a:extLst>
            </p:cNvPr>
            <p:cNvSpPr/>
            <p:nvPr/>
          </p:nvSpPr>
          <p:spPr>
            <a:xfrm>
              <a:off x="4593350" y="3884550"/>
              <a:ext cx="1313300" cy="1313300"/>
            </a:xfrm>
            <a:custGeom>
              <a:avLst/>
              <a:gdLst/>
              <a:ahLst/>
              <a:cxnLst/>
              <a:rect l="l" t="t" r="r" b="b"/>
              <a:pathLst>
                <a:path w="52532" h="52532" extrusionOk="0">
                  <a:moveTo>
                    <a:pt x="26266" y="1475"/>
                  </a:moveTo>
                  <a:lnTo>
                    <a:pt x="27560" y="1505"/>
                  </a:lnTo>
                  <a:lnTo>
                    <a:pt x="28823" y="1595"/>
                  </a:lnTo>
                  <a:lnTo>
                    <a:pt x="30057" y="1746"/>
                  </a:lnTo>
                  <a:lnTo>
                    <a:pt x="31260" y="1986"/>
                  </a:lnTo>
                  <a:lnTo>
                    <a:pt x="32464" y="2257"/>
                  </a:lnTo>
                  <a:lnTo>
                    <a:pt x="33637" y="2588"/>
                  </a:lnTo>
                  <a:lnTo>
                    <a:pt x="34810" y="2979"/>
                  </a:lnTo>
                  <a:lnTo>
                    <a:pt x="35924" y="3430"/>
                  </a:lnTo>
                  <a:lnTo>
                    <a:pt x="37037" y="3912"/>
                  </a:lnTo>
                  <a:lnTo>
                    <a:pt x="38090" y="4483"/>
                  </a:lnTo>
                  <a:lnTo>
                    <a:pt x="39143" y="5055"/>
                  </a:lnTo>
                  <a:lnTo>
                    <a:pt x="40136" y="5717"/>
                  </a:lnTo>
                  <a:lnTo>
                    <a:pt x="41098" y="6409"/>
                  </a:lnTo>
                  <a:lnTo>
                    <a:pt x="42061" y="7131"/>
                  </a:lnTo>
                  <a:lnTo>
                    <a:pt x="42964" y="7913"/>
                  </a:lnTo>
                  <a:lnTo>
                    <a:pt x="43806" y="8756"/>
                  </a:lnTo>
                  <a:lnTo>
                    <a:pt x="44618" y="9598"/>
                  </a:lnTo>
                  <a:lnTo>
                    <a:pt x="45401" y="10501"/>
                  </a:lnTo>
                  <a:lnTo>
                    <a:pt x="46153" y="11433"/>
                  </a:lnTo>
                  <a:lnTo>
                    <a:pt x="46845" y="12426"/>
                  </a:lnTo>
                  <a:lnTo>
                    <a:pt x="47477" y="13419"/>
                  </a:lnTo>
                  <a:lnTo>
                    <a:pt x="48078" y="14472"/>
                  </a:lnTo>
                  <a:lnTo>
                    <a:pt x="48650" y="15525"/>
                  </a:lnTo>
                  <a:lnTo>
                    <a:pt x="49131" y="16638"/>
                  </a:lnTo>
                  <a:lnTo>
                    <a:pt x="49583" y="17751"/>
                  </a:lnTo>
                  <a:lnTo>
                    <a:pt x="49974" y="18925"/>
                  </a:lnTo>
                  <a:lnTo>
                    <a:pt x="50305" y="20098"/>
                  </a:lnTo>
                  <a:lnTo>
                    <a:pt x="50575" y="21272"/>
                  </a:lnTo>
                  <a:lnTo>
                    <a:pt x="50786" y="22505"/>
                  </a:lnTo>
                  <a:lnTo>
                    <a:pt x="50967" y="23739"/>
                  </a:lnTo>
                  <a:lnTo>
                    <a:pt x="51057" y="25002"/>
                  </a:lnTo>
                  <a:lnTo>
                    <a:pt x="51087" y="26266"/>
                  </a:lnTo>
                  <a:lnTo>
                    <a:pt x="51057" y="27560"/>
                  </a:lnTo>
                  <a:lnTo>
                    <a:pt x="50967" y="28823"/>
                  </a:lnTo>
                  <a:lnTo>
                    <a:pt x="50786" y="30057"/>
                  </a:lnTo>
                  <a:lnTo>
                    <a:pt x="50575" y="31260"/>
                  </a:lnTo>
                  <a:lnTo>
                    <a:pt x="50305" y="32464"/>
                  </a:lnTo>
                  <a:lnTo>
                    <a:pt x="49974" y="33637"/>
                  </a:lnTo>
                  <a:lnTo>
                    <a:pt x="49583" y="34810"/>
                  </a:lnTo>
                  <a:lnTo>
                    <a:pt x="49131" y="35923"/>
                  </a:lnTo>
                  <a:lnTo>
                    <a:pt x="48650" y="37037"/>
                  </a:lnTo>
                  <a:lnTo>
                    <a:pt x="48078" y="38090"/>
                  </a:lnTo>
                  <a:lnTo>
                    <a:pt x="47477" y="39143"/>
                  </a:lnTo>
                  <a:lnTo>
                    <a:pt x="46845" y="40136"/>
                  </a:lnTo>
                  <a:lnTo>
                    <a:pt x="46153" y="41098"/>
                  </a:lnTo>
                  <a:lnTo>
                    <a:pt x="45401" y="42061"/>
                  </a:lnTo>
                  <a:lnTo>
                    <a:pt x="44618" y="42964"/>
                  </a:lnTo>
                  <a:lnTo>
                    <a:pt x="43806" y="43806"/>
                  </a:lnTo>
                  <a:lnTo>
                    <a:pt x="42964" y="44618"/>
                  </a:lnTo>
                  <a:lnTo>
                    <a:pt x="42061" y="45401"/>
                  </a:lnTo>
                  <a:lnTo>
                    <a:pt x="41098" y="46153"/>
                  </a:lnTo>
                  <a:lnTo>
                    <a:pt x="40136" y="46845"/>
                  </a:lnTo>
                  <a:lnTo>
                    <a:pt x="39143" y="47477"/>
                  </a:lnTo>
                  <a:lnTo>
                    <a:pt x="38090" y="48078"/>
                  </a:lnTo>
                  <a:lnTo>
                    <a:pt x="37037" y="48650"/>
                  </a:lnTo>
                  <a:lnTo>
                    <a:pt x="35924" y="49131"/>
                  </a:lnTo>
                  <a:lnTo>
                    <a:pt x="34810" y="49583"/>
                  </a:lnTo>
                  <a:lnTo>
                    <a:pt x="33637" y="49974"/>
                  </a:lnTo>
                  <a:lnTo>
                    <a:pt x="32464" y="50305"/>
                  </a:lnTo>
                  <a:lnTo>
                    <a:pt x="31260" y="50575"/>
                  </a:lnTo>
                  <a:lnTo>
                    <a:pt x="30057" y="50786"/>
                  </a:lnTo>
                  <a:lnTo>
                    <a:pt x="28823" y="50967"/>
                  </a:lnTo>
                  <a:lnTo>
                    <a:pt x="27560" y="51057"/>
                  </a:lnTo>
                  <a:lnTo>
                    <a:pt x="26266" y="51087"/>
                  </a:lnTo>
                  <a:lnTo>
                    <a:pt x="25002" y="51057"/>
                  </a:lnTo>
                  <a:lnTo>
                    <a:pt x="23739" y="50967"/>
                  </a:lnTo>
                  <a:lnTo>
                    <a:pt x="22505" y="50786"/>
                  </a:lnTo>
                  <a:lnTo>
                    <a:pt x="21272" y="50575"/>
                  </a:lnTo>
                  <a:lnTo>
                    <a:pt x="20098" y="50305"/>
                  </a:lnTo>
                  <a:lnTo>
                    <a:pt x="18925" y="49974"/>
                  </a:lnTo>
                  <a:lnTo>
                    <a:pt x="17752" y="49583"/>
                  </a:lnTo>
                  <a:lnTo>
                    <a:pt x="16638" y="49131"/>
                  </a:lnTo>
                  <a:lnTo>
                    <a:pt x="15525" y="48650"/>
                  </a:lnTo>
                  <a:lnTo>
                    <a:pt x="14472" y="48078"/>
                  </a:lnTo>
                  <a:lnTo>
                    <a:pt x="13419" y="47477"/>
                  </a:lnTo>
                  <a:lnTo>
                    <a:pt x="12426" y="46845"/>
                  </a:lnTo>
                  <a:lnTo>
                    <a:pt x="11433" y="46153"/>
                  </a:lnTo>
                  <a:lnTo>
                    <a:pt x="10501" y="45401"/>
                  </a:lnTo>
                  <a:lnTo>
                    <a:pt x="9598" y="44618"/>
                  </a:lnTo>
                  <a:lnTo>
                    <a:pt x="8756" y="43806"/>
                  </a:lnTo>
                  <a:lnTo>
                    <a:pt x="7913" y="42964"/>
                  </a:lnTo>
                  <a:lnTo>
                    <a:pt x="7131" y="42061"/>
                  </a:lnTo>
                  <a:lnTo>
                    <a:pt x="6409" y="41098"/>
                  </a:lnTo>
                  <a:lnTo>
                    <a:pt x="5717" y="40136"/>
                  </a:lnTo>
                  <a:lnTo>
                    <a:pt x="5055" y="39143"/>
                  </a:lnTo>
                  <a:lnTo>
                    <a:pt x="4484" y="38090"/>
                  </a:lnTo>
                  <a:lnTo>
                    <a:pt x="3912" y="37037"/>
                  </a:lnTo>
                  <a:lnTo>
                    <a:pt x="3431" y="35923"/>
                  </a:lnTo>
                  <a:lnTo>
                    <a:pt x="2979" y="34810"/>
                  </a:lnTo>
                  <a:lnTo>
                    <a:pt x="2588" y="33637"/>
                  </a:lnTo>
                  <a:lnTo>
                    <a:pt x="2257" y="32464"/>
                  </a:lnTo>
                  <a:lnTo>
                    <a:pt x="1986" y="31260"/>
                  </a:lnTo>
                  <a:lnTo>
                    <a:pt x="1746" y="30057"/>
                  </a:lnTo>
                  <a:lnTo>
                    <a:pt x="1595" y="28823"/>
                  </a:lnTo>
                  <a:lnTo>
                    <a:pt x="1505" y="27560"/>
                  </a:lnTo>
                  <a:lnTo>
                    <a:pt x="1475" y="26266"/>
                  </a:lnTo>
                  <a:lnTo>
                    <a:pt x="1505" y="25002"/>
                  </a:lnTo>
                  <a:lnTo>
                    <a:pt x="1595" y="23739"/>
                  </a:lnTo>
                  <a:lnTo>
                    <a:pt x="1746" y="22505"/>
                  </a:lnTo>
                  <a:lnTo>
                    <a:pt x="1986" y="21272"/>
                  </a:lnTo>
                  <a:lnTo>
                    <a:pt x="2257" y="20098"/>
                  </a:lnTo>
                  <a:lnTo>
                    <a:pt x="2588" y="18925"/>
                  </a:lnTo>
                  <a:lnTo>
                    <a:pt x="2979" y="17751"/>
                  </a:lnTo>
                  <a:lnTo>
                    <a:pt x="3431" y="16638"/>
                  </a:lnTo>
                  <a:lnTo>
                    <a:pt x="3912" y="15525"/>
                  </a:lnTo>
                  <a:lnTo>
                    <a:pt x="4484" y="14472"/>
                  </a:lnTo>
                  <a:lnTo>
                    <a:pt x="5055" y="13419"/>
                  </a:lnTo>
                  <a:lnTo>
                    <a:pt x="5717" y="12426"/>
                  </a:lnTo>
                  <a:lnTo>
                    <a:pt x="6409" y="11433"/>
                  </a:lnTo>
                  <a:lnTo>
                    <a:pt x="7131" y="10501"/>
                  </a:lnTo>
                  <a:lnTo>
                    <a:pt x="7913" y="9598"/>
                  </a:lnTo>
                  <a:lnTo>
                    <a:pt x="8756" y="8756"/>
                  </a:lnTo>
                  <a:lnTo>
                    <a:pt x="9598" y="7913"/>
                  </a:lnTo>
                  <a:lnTo>
                    <a:pt x="10501" y="7131"/>
                  </a:lnTo>
                  <a:lnTo>
                    <a:pt x="11433" y="6409"/>
                  </a:lnTo>
                  <a:lnTo>
                    <a:pt x="12426" y="5717"/>
                  </a:lnTo>
                  <a:lnTo>
                    <a:pt x="13419" y="5055"/>
                  </a:lnTo>
                  <a:lnTo>
                    <a:pt x="14472" y="4483"/>
                  </a:lnTo>
                  <a:lnTo>
                    <a:pt x="15525" y="3912"/>
                  </a:lnTo>
                  <a:lnTo>
                    <a:pt x="16638" y="3430"/>
                  </a:lnTo>
                  <a:lnTo>
                    <a:pt x="17752" y="2979"/>
                  </a:lnTo>
                  <a:lnTo>
                    <a:pt x="18925" y="2588"/>
                  </a:lnTo>
                  <a:lnTo>
                    <a:pt x="20098" y="2257"/>
                  </a:lnTo>
                  <a:lnTo>
                    <a:pt x="21272" y="1986"/>
                  </a:lnTo>
                  <a:lnTo>
                    <a:pt x="22505" y="1746"/>
                  </a:lnTo>
                  <a:lnTo>
                    <a:pt x="23739" y="1595"/>
                  </a:lnTo>
                  <a:lnTo>
                    <a:pt x="25002" y="1505"/>
                  </a:lnTo>
                  <a:lnTo>
                    <a:pt x="26266" y="1475"/>
                  </a:lnTo>
                  <a:close/>
                  <a:moveTo>
                    <a:pt x="26266" y="1"/>
                  </a:moveTo>
                  <a:lnTo>
                    <a:pt x="24942" y="31"/>
                  </a:lnTo>
                  <a:lnTo>
                    <a:pt x="23588" y="151"/>
                  </a:lnTo>
                  <a:lnTo>
                    <a:pt x="22295" y="302"/>
                  </a:lnTo>
                  <a:lnTo>
                    <a:pt x="21001" y="542"/>
                  </a:lnTo>
                  <a:lnTo>
                    <a:pt x="19707" y="843"/>
                  </a:lnTo>
                  <a:lnTo>
                    <a:pt x="18474" y="1204"/>
                  </a:lnTo>
                  <a:lnTo>
                    <a:pt x="17270" y="1595"/>
                  </a:lnTo>
                  <a:lnTo>
                    <a:pt x="16067" y="2077"/>
                  </a:lnTo>
                  <a:lnTo>
                    <a:pt x="14893" y="2618"/>
                  </a:lnTo>
                  <a:lnTo>
                    <a:pt x="13780" y="3190"/>
                  </a:lnTo>
                  <a:lnTo>
                    <a:pt x="12667" y="3822"/>
                  </a:lnTo>
                  <a:lnTo>
                    <a:pt x="11614" y="4514"/>
                  </a:lnTo>
                  <a:lnTo>
                    <a:pt x="10561" y="5236"/>
                  </a:lnTo>
                  <a:lnTo>
                    <a:pt x="9568" y="6018"/>
                  </a:lnTo>
                  <a:lnTo>
                    <a:pt x="8635" y="6830"/>
                  </a:lnTo>
                  <a:lnTo>
                    <a:pt x="7703" y="7703"/>
                  </a:lnTo>
                  <a:lnTo>
                    <a:pt x="6830" y="8635"/>
                  </a:lnTo>
                  <a:lnTo>
                    <a:pt x="6018" y="9568"/>
                  </a:lnTo>
                  <a:lnTo>
                    <a:pt x="5236" y="10561"/>
                  </a:lnTo>
                  <a:lnTo>
                    <a:pt x="4514" y="11614"/>
                  </a:lnTo>
                  <a:lnTo>
                    <a:pt x="3822" y="12667"/>
                  </a:lnTo>
                  <a:lnTo>
                    <a:pt x="3190" y="13780"/>
                  </a:lnTo>
                  <a:lnTo>
                    <a:pt x="2618" y="14893"/>
                  </a:lnTo>
                  <a:lnTo>
                    <a:pt x="2077" y="16067"/>
                  </a:lnTo>
                  <a:lnTo>
                    <a:pt x="1595" y="17270"/>
                  </a:lnTo>
                  <a:lnTo>
                    <a:pt x="1204" y="18474"/>
                  </a:lnTo>
                  <a:lnTo>
                    <a:pt x="843" y="19737"/>
                  </a:lnTo>
                  <a:lnTo>
                    <a:pt x="542" y="21001"/>
                  </a:lnTo>
                  <a:lnTo>
                    <a:pt x="302" y="22294"/>
                  </a:lnTo>
                  <a:lnTo>
                    <a:pt x="151" y="23588"/>
                  </a:lnTo>
                  <a:lnTo>
                    <a:pt x="31" y="24942"/>
                  </a:lnTo>
                  <a:lnTo>
                    <a:pt x="1" y="26266"/>
                  </a:lnTo>
                  <a:lnTo>
                    <a:pt x="31" y="27620"/>
                  </a:lnTo>
                  <a:lnTo>
                    <a:pt x="151" y="28974"/>
                  </a:lnTo>
                  <a:lnTo>
                    <a:pt x="302" y="30267"/>
                  </a:lnTo>
                  <a:lnTo>
                    <a:pt x="542" y="31561"/>
                  </a:lnTo>
                  <a:lnTo>
                    <a:pt x="843" y="32825"/>
                  </a:lnTo>
                  <a:lnTo>
                    <a:pt x="1204" y="34088"/>
                  </a:lnTo>
                  <a:lnTo>
                    <a:pt x="1595" y="35292"/>
                  </a:lnTo>
                  <a:lnTo>
                    <a:pt x="2077" y="36495"/>
                  </a:lnTo>
                  <a:lnTo>
                    <a:pt x="2618" y="37668"/>
                  </a:lnTo>
                  <a:lnTo>
                    <a:pt x="3190" y="38782"/>
                  </a:lnTo>
                  <a:lnTo>
                    <a:pt x="3822" y="39895"/>
                  </a:lnTo>
                  <a:lnTo>
                    <a:pt x="4514" y="40948"/>
                  </a:lnTo>
                  <a:lnTo>
                    <a:pt x="5236" y="41971"/>
                  </a:lnTo>
                  <a:lnTo>
                    <a:pt x="6018" y="42964"/>
                  </a:lnTo>
                  <a:lnTo>
                    <a:pt x="6830" y="43926"/>
                  </a:lnTo>
                  <a:lnTo>
                    <a:pt x="7703" y="44829"/>
                  </a:lnTo>
                  <a:lnTo>
                    <a:pt x="8635" y="45701"/>
                  </a:lnTo>
                  <a:lnTo>
                    <a:pt x="9568" y="46544"/>
                  </a:lnTo>
                  <a:lnTo>
                    <a:pt x="10561" y="47326"/>
                  </a:lnTo>
                  <a:lnTo>
                    <a:pt x="11614" y="48048"/>
                  </a:lnTo>
                  <a:lnTo>
                    <a:pt x="12667" y="48740"/>
                  </a:lnTo>
                  <a:lnTo>
                    <a:pt x="13780" y="49372"/>
                  </a:lnTo>
                  <a:lnTo>
                    <a:pt x="14893" y="49944"/>
                  </a:lnTo>
                  <a:lnTo>
                    <a:pt x="16067" y="50485"/>
                  </a:lnTo>
                  <a:lnTo>
                    <a:pt x="17270" y="50936"/>
                  </a:lnTo>
                  <a:lnTo>
                    <a:pt x="18474" y="51358"/>
                  </a:lnTo>
                  <a:lnTo>
                    <a:pt x="19707" y="51719"/>
                  </a:lnTo>
                  <a:lnTo>
                    <a:pt x="21001" y="52020"/>
                  </a:lnTo>
                  <a:lnTo>
                    <a:pt x="22295" y="52230"/>
                  </a:lnTo>
                  <a:lnTo>
                    <a:pt x="23588" y="52411"/>
                  </a:lnTo>
                  <a:lnTo>
                    <a:pt x="24942" y="52501"/>
                  </a:lnTo>
                  <a:lnTo>
                    <a:pt x="26266" y="52531"/>
                  </a:lnTo>
                  <a:lnTo>
                    <a:pt x="27620" y="52501"/>
                  </a:lnTo>
                  <a:lnTo>
                    <a:pt x="28974" y="52411"/>
                  </a:lnTo>
                  <a:lnTo>
                    <a:pt x="30267" y="52230"/>
                  </a:lnTo>
                  <a:lnTo>
                    <a:pt x="31561" y="52020"/>
                  </a:lnTo>
                  <a:lnTo>
                    <a:pt x="32825" y="51719"/>
                  </a:lnTo>
                  <a:lnTo>
                    <a:pt x="34088" y="51358"/>
                  </a:lnTo>
                  <a:lnTo>
                    <a:pt x="35292" y="50936"/>
                  </a:lnTo>
                  <a:lnTo>
                    <a:pt x="36495" y="50485"/>
                  </a:lnTo>
                  <a:lnTo>
                    <a:pt x="37669" y="49944"/>
                  </a:lnTo>
                  <a:lnTo>
                    <a:pt x="38782" y="49372"/>
                  </a:lnTo>
                  <a:lnTo>
                    <a:pt x="39895" y="48740"/>
                  </a:lnTo>
                  <a:lnTo>
                    <a:pt x="40948" y="48048"/>
                  </a:lnTo>
                  <a:lnTo>
                    <a:pt x="41971" y="47326"/>
                  </a:lnTo>
                  <a:lnTo>
                    <a:pt x="42964" y="46544"/>
                  </a:lnTo>
                  <a:lnTo>
                    <a:pt x="43926" y="45701"/>
                  </a:lnTo>
                  <a:lnTo>
                    <a:pt x="44829" y="44829"/>
                  </a:lnTo>
                  <a:lnTo>
                    <a:pt x="45702" y="43926"/>
                  </a:lnTo>
                  <a:lnTo>
                    <a:pt x="46544" y="42964"/>
                  </a:lnTo>
                  <a:lnTo>
                    <a:pt x="47326" y="41971"/>
                  </a:lnTo>
                  <a:lnTo>
                    <a:pt x="48048" y="40948"/>
                  </a:lnTo>
                  <a:lnTo>
                    <a:pt x="48740" y="39895"/>
                  </a:lnTo>
                  <a:lnTo>
                    <a:pt x="49372" y="38782"/>
                  </a:lnTo>
                  <a:lnTo>
                    <a:pt x="49944" y="37668"/>
                  </a:lnTo>
                  <a:lnTo>
                    <a:pt x="50485" y="36495"/>
                  </a:lnTo>
                  <a:lnTo>
                    <a:pt x="50936" y="35292"/>
                  </a:lnTo>
                  <a:lnTo>
                    <a:pt x="51358" y="34088"/>
                  </a:lnTo>
                  <a:lnTo>
                    <a:pt x="51719" y="32825"/>
                  </a:lnTo>
                  <a:lnTo>
                    <a:pt x="52020" y="31561"/>
                  </a:lnTo>
                  <a:lnTo>
                    <a:pt x="52230" y="30267"/>
                  </a:lnTo>
                  <a:lnTo>
                    <a:pt x="52411" y="28974"/>
                  </a:lnTo>
                  <a:lnTo>
                    <a:pt x="52501" y="27620"/>
                  </a:lnTo>
                  <a:lnTo>
                    <a:pt x="52531" y="26266"/>
                  </a:lnTo>
                  <a:lnTo>
                    <a:pt x="52501" y="24942"/>
                  </a:lnTo>
                  <a:lnTo>
                    <a:pt x="52411" y="23588"/>
                  </a:lnTo>
                  <a:lnTo>
                    <a:pt x="52230" y="22294"/>
                  </a:lnTo>
                  <a:lnTo>
                    <a:pt x="52020" y="21001"/>
                  </a:lnTo>
                  <a:lnTo>
                    <a:pt x="51719" y="19737"/>
                  </a:lnTo>
                  <a:lnTo>
                    <a:pt x="51358" y="18474"/>
                  </a:lnTo>
                  <a:lnTo>
                    <a:pt x="50936" y="17270"/>
                  </a:lnTo>
                  <a:lnTo>
                    <a:pt x="50485" y="16067"/>
                  </a:lnTo>
                  <a:lnTo>
                    <a:pt x="49944" y="14893"/>
                  </a:lnTo>
                  <a:lnTo>
                    <a:pt x="49372" y="13780"/>
                  </a:lnTo>
                  <a:lnTo>
                    <a:pt x="48740" y="12667"/>
                  </a:lnTo>
                  <a:lnTo>
                    <a:pt x="48048" y="11614"/>
                  </a:lnTo>
                  <a:lnTo>
                    <a:pt x="47326" y="10561"/>
                  </a:lnTo>
                  <a:lnTo>
                    <a:pt x="46544" y="9568"/>
                  </a:lnTo>
                  <a:lnTo>
                    <a:pt x="45702" y="8635"/>
                  </a:lnTo>
                  <a:lnTo>
                    <a:pt x="44829" y="7703"/>
                  </a:lnTo>
                  <a:lnTo>
                    <a:pt x="43926" y="6830"/>
                  </a:lnTo>
                  <a:lnTo>
                    <a:pt x="42964" y="6018"/>
                  </a:lnTo>
                  <a:lnTo>
                    <a:pt x="41971" y="5236"/>
                  </a:lnTo>
                  <a:lnTo>
                    <a:pt x="40948" y="4514"/>
                  </a:lnTo>
                  <a:lnTo>
                    <a:pt x="39895" y="3822"/>
                  </a:lnTo>
                  <a:lnTo>
                    <a:pt x="38782" y="3190"/>
                  </a:lnTo>
                  <a:lnTo>
                    <a:pt x="37669" y="2618"/>
                  </a:lnTo>
                  <a:lnTo>
                    <a:pt x="36495" y="2077"/>
                  </a:lnTo>
                  <a:lnTo>
                    <a:pt x="35292" y="1595"/>
                  </a:lnTo>
                  <a:lnTo>
                    <a:pt x="34088" y="1204"/>
                  </a:lnTo>
                  <a:lnTo>
                    <a:pt x="32825" y="843"/>
                  </a:lnTo>
                  <a:lnTo>
                    <a:pt x="31561" y="542"/>
                  </a:lnTo>
                  <a:lnTo>
                    <a:pt x="30267" y="302"/>
                  </a:lnTo>
                  <a:lnTo>
                    <a:pt x="28974" y="151"/>
                  </a:lnTo>
                  <a:lnTo>
                    <a:pt x="27620" y="31"/>
                  </a:lnTo>
                  <a:lnTo>
                    <a:pt x="26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77;p48">
              <a:extLst>
                <a:ext uri="{FF2B5EF4-FFF2-40B4-BE49-F238E27FC236}">
                  <a16:creationId xmlns:a16="http://schemas.microsoft.com/office/drawing/2014/main" id="{FC27D348-9246-5153-F5CE-AFC5D414A709}"/>
                </a:ext>
              </a:extLst>
            </p:cNvPr>
            <p:cNvSpPr/>
            <p:nvPr/>
          </p:nvSpPr>
          <p:spPr>
            <a:xfrm>
              <a:off x="4733250" y="4024451"/>
              <a:ext cx="1034249" cy="1034250"/>
            </a:xfrm>
            <a:custGeom>
              <a:avLst/>
              <a:gdLst/>
              <a:ahLst/>
              <a:cxnLst/>
              <a:rect l="l" t="t" r="r" b="b"/>
              <a:pathLst>
                <a:path w="41370" h="41370" extrusionOk="0">
                  <a:moveTo>
                    <a:pt x="20670" y="1445"/>
                  </a:moveTo>
                  <a:lnTo>
                    <a:pt x="21663" y="1475"/>
                  </a:lnTo>
                  <a:lnTo>
                    <a:pt x="22656" y="1535"/>
                  </a:lnTo>
                  <a:lnTo>
                    <a:pt x="23618" y="1685"/>
                  </a:lnTo>
                  <a:lnTo>
                    <a:pt x="24551" y="1836"/>
                  </a:lnTo>
                  <a:lnTo>
                    <a:pt x="25484" y="2047"/>
                  </a:lnTo>
                  <a:lnTo>
                    <a:pt x="26386" y="2317"/>
                  </a:lnTo>
                  <a:lnTo>
                    <a:pt x="27289" y="2618"/>
                  </a:lnTo>
                  <a:lnTo>
                    <a:pt x="28161" y="2949"/>
                  </a:lnTo>
                  <a:lnTo>
                    <a:pt x="29004" y="3340"/>
                  </a:lnTo>
                  <a:lnTo>
                    <a:pt x="29846" y="3761"/>
                  </a:lnTo>
                  <a:lnTo>
                    <a:pt x="30658" y="4243"/>
                  </a:lnTo>
                  <a:lnTo>
                    <a:pt x="31441" y="4754"/>
                  </a:lnTo>
                  <a:lnTo>
                    <a:pt x="32193" y="5266"/>
                  </a:lnTo>
                  <a:lnTo>
                    <a:pt x="32915" y="5837"/>
                  </a:lnTo>
                  <a:lnTo>
                    <a:pt x="33607" y="6439"/>
                  </a:lnTo>
                  <a:lnTo>
                    <a:pt x="34269" y="7101"/>
                  </a:lnTo>
                  <a:lnTo>
                    <a:pt x="34901" y="7763"/>
                  </a:lnTo>
                  <a:lnTo>
                    <a:pt x="35532" y="8455"/>
                  </a:lnTo>
                  <a:lnTo>
                    <a:pt x="36104" y="9177"/>
                  </a:lnTo>
                  <a:lnTo>
                    <a:pt x="36616" y="9929"/>
                  </a:lnTo>
                  <a:lnTo>
                    <a:pt x="37127" y="10711"/>
                  </a:lnTo>
                  <a:lnTo>
                    <a:pt x="37578" y="11524"/>
                  </a:lnTo>
                  <a:lnTo>
                    <a:pt x="38030" y="12366"/>
                  </a:lnTo>
                  <a:lnTo>
                    <a:pt x="38391" y="13208"/>
                  </a:lnTo>
                  <a:lnTo>
                    <a:pt x="38752" y="14081"/>
                  </a:lnTo>
                  <a:lnTo>
                    <a:pt x="39052" y="14984"/>
                  </a:lnTo>
                  <a:lnTo>
                    <a:pt x="39323" y="15886"/>
                  </a:lnTo>
                  <a:lnTo>
                    <a:pt x="39534" y="16819"/>
                  </a:lnTo>
                  <a:lnTo>
                    <a:pt x="39684" y="17751"/>
                  </a:lnTo>
                  <a:lnTo>
                    <a:pt x="39805" y="18714"/>
                  </a:lnTo>
                  <a:lnTo>
                    <a:pt x="39895" y="19707"/>
                  </a:lnTo>
                  <a:lnTo>
                    <a:pt x="39925" y="20670"/>
                  </a:lnTo>
                  <a:lnTo>
                    <a:pt x="39895" y="21663"/>
                  </a:lnTo>
                  <a:lnTo>
                    <a:pt x="39805" y="22656"/>
                  </a:lnTo>
                  <a:lnTo>
                    <a:pt x="39684" y="23618"/>
                  </a:lnTo>
                  <a:lnTo>
                    <a:pt x="39534" y="24551"/>
                  </a:lnTo>
                  <a:lnTo>
                    <a:pt x="39323" y="25484"/>
                  </a:lnTo>
                  <a:lnTo>
                    <a:pt x="39052" y="26386"/>
                  </a:lnTo>
                  <a:lnTo>
                    <a:pt x="38752" y="27289"/>
                  </a:lnTo>
                  <a:lnTo>
                    <a:pt x="38391" y="28161"/>
                  </a:lnTo>
                  <a:lnTo>
                    <a:pt x="38030" y="29004"/>
                  </a:lnTo>
                  <a:lnTo>
                    <a:pt x="37578" y="29846"/>
                  </a:lnTo>
                  <a:lnTo>
                    <a:pt x="37127" y="30658"/>
                  </a:lnTo>
                  <a:lnTo>
                    <a:pt x="36616" y="31441"/>
                  </a:lnTo>
                  <a:lnTo>
                    <a:pt x="36104" y="32193"/>
                  </a:lnTo>
                  <a:lnTo>
                    <a:pt x="35532" y="32915"/>
                  </a:lnTo>
                  <a:lnTo>
                    <a:pt x="34901" y="33607"/>
                  </a:lnTo>
                  <a:lnTo>
                    <a:pt x="34269" y="34269"/>
                  </a:lnTo>
                  <a:lnTo>
                    <a:pt x="33607" y="34901"/>
                  </a:lnTo>
                  <a:lnTo>
                    <a:pt x="32915" y="35532"/>
                  </a:lnTo>
                  <a:lnTo>
                    <a:pt x="32193" y="36104"/>
                  </a:lnTo>
                  <a:lnTo>
                    <a:pt x="31441" y="36616"/>
                  </a:lnTo>
                  <a:lnTo>
                    <a:pt x="30658" y="37127"/>
                  </a:lnTo>
                  <a:lnTo>
                    <a:pt x="29846" y="37578"/>
                  </a:lnTo>
                  <a:lnTo>
                    <a:pt x="29004" y="38030"/>
                  </a:lnTo>
                  <a:lnTo>
                    <a:pt x="28161" y="38391"/>
                  </a:lnTo>
                  <a:lnTo>
                    <a:pt x="27289" y="38752"/>
                  </a:lnTo>
                  <a:lnTo>
                    <a:pt x="26386" y="39052"/>
                  </a:lnTo>
                  <a:lnTo>
                    <a:pt x="25484" y="39323"/>
                  </a:lnTo>
                  <a:lnTo>
                    <a:pt x="24551" y="39534"/>
                  </a:lnTo>
                  <a:lnTo>
                    <a:pt x="23618" y="39684"/>
                  </a:lnTo>
                  <a:lnTo>
                    <a:pt x="22656" y="39805"/>
                  </a:lnTo>
                  <a:lnTo>
                    <a:pt x="21663" y="39895"/>
                  </a:lnTo>
                  <a:lnTo>
                    <a:pt x="20670" y="39925"/>
                  </a:lnTo>
                  <a:lnTo>
                    <a:pt x="19707" y="39895"/>
                  </a:lnTo>
                  <a:lnTo>
                    <a:pt x="18714" y="39805"/>
                  </a:lnTo>
                  <a:lnTo>
                    <a:pt x="17752" y="39684"/>
                  </a:lnTo>
                  <a:lnTo>
                    <a:pt x="16819" y="39534"/>
                  </a:lnTo>
                  <a:lnTo>
                    <a:pt x="15886" y="39323"/>
                  </a:lnTo>
                  <a:lnTo>
                    <a:pt x="14984" y="39052"/>
                  </a:lnTo>
                  <a:lnTo>
                    <a:pt x="14081" y="38752"/>
                  </a:lnTo>
                  <a:lnTo>
                    <a:pt x="13209" y="38391"/>
                  </a:lnTo>
                  <a:lnTo>
                    <a:pt x="12366" y="38030"/>
                  </a:lnTo>
                  <a:lnTo>
                    <a:pt x="11524" y="37578"/>
                  </a:lnTo>
                  <a:lnTo>
                    <a:pt x="10711" y="37127"/>
                  </a:lnTo>
                  <a:lnTo>
                    <a:pt x="9929" y="36616"/>
                  </a:lnTo>
                  <a:lnTo>
                    <a:pt x="9177" y="36104"/>
                  </a:lnTo>
                  <a:lnTo>
                    <a:pt x="8455" y="35532"/>
                  </a:lnTo>
                  <a:lnTo>
                    <a:pt x="7763" y="34901"/>
                  </a:lnTo>
                  <a:lnTo>
                    <a:pt x="7101" y="34269"/>
                  </a:lnTo>
                  <a:lnTo>
                    <a:pt x="6439" y="33607"/>
                  </a:lnTo>
                  <a:lnTo>
                    <a:pt x="5837" y="32915"/>
                  </a:lnTo>
                  <a:lnTo>
                    <a:pt x="5266" y="32193"/>
                  </a:lnTo>
                  <a:lnTo>
                    <a:pt x="4724" y="31441"/>
                  </a:lnTo>
                  <a:lnTo>
                    <a:pt x="4243" y="30658"/>
                  </a:lnTo>
                  <a:lnTo>
                    <a:pt x="3761" y="29846"/>
                  </a:lnTo>
                  <a:lnTo>
                    <a:pt x="3340" y="29004"/>
                  </a:lnTo>
                  <a:lnTo>
                    <a:pt x="2949" y="28161"/>
                  </a:lnTo>
                  <a:lnTo>
                    <a:pt x="2618" y="27289"/>
                  </a:lnTo>
                  <a:lnTo>
                    <a:pt x="2317" y="26386"/>
                  </a:lnTo>
                  <a:lnTo>
                    <a:pt x="2047" y="25484"/>
                  </a:lnTo>
                  <a:lnTo>
                    <a:pt x="1836" y="24551"/>
                  </a:lnTo>
                  <a:lnTo>
                    <a:pt x="1686" y="23618"/>
                  </a:lnTo>
                  <a:lnTo>
                    <a:pt x="1535" y="22656"/>
                  </a:lnTo>
                  <a:lnTo>
                    <a:pt x="1475" y="21663"/>
                  </a:lnTo>
                  <a:lnTo>
                    <a:pt x="1445" y="20670"/>
                  </a:lnTo>
                  <a:lnTo>
                    <a:pt x="1475" y="19707"/>
                  </a:lnTo>
                  <a:lnTo>
                    <a:pt x="1535" y="18714"/>
                  </a:lnTo>
                  <a:lnTo>
                    <a:pt x="1686" y="17751"/>
                  </a:lnTo>
                  <a:lnTo>
                    <a:pt x="1836" y="16819"/>
                  </a:lnTo>
                  <a:lnTo>
                    <a:pt x="2047" y="15886"/>
                  </a:lnTo>
                  <a:lnTo>
                    <a:pt x="2317" y="14984"/>
                  </a:lnTo>
                  <a:lnTo>
                    <a:pt x="2618" y="14081"/>
                  </a:lnTo>
                  <a:lnTo>
                    <a:pt x="2949" y="13208"/>
                  </a:lnTo>
                  <a:lnTo>
                    <a:pt x="3340" y="12366"/>
                  </a:lnTo>
                  <a:lnTo>
                    <a:pt x="3761" y="11524"/>
                  </a:lnTo>
                  <a:lnTo>
                    <a:pt x="4243" y="10711"/>
                  </a:lnTo>
                  <a:lnTo>
                    <a:pt x="4724" y="9929"/>
                  </a:lnTo>
                  <a:lnTo>
                    <a:pt x="5266" y="9177"/>
                  </a:lnTo>
                  <a:lnTo>
                    <a:pt x="5837" y="8455"/>
                  </a:lnTo>
                  <a:lnTo>
                    <a:pt x="6439" y="7763"/>
                  </a:lnTo>
                  <a:lnTo>
                    <a:pt x="7101" y="7101"/>
                  </a:lnTo>
                  <a:lnTo>
                    <a:pt x="7763" y="6439"/>
                  </a:lnTo>
                  <a:lnTo>
                    <a:pt x="8455" y="5837"/>
                  </a:lnTo>
                  <a:lnTo>
                    <a:pt x="9177" y="5266"/>
                  </a:lnTo>
                  <a:lnTo>
                    <a:pt x="9929" y="4754"/>
                  </a:lnTo>
                  <a:lnTo>
                    <a:pt x="10711" y="4243"/>
                  </a:lnTo>
                  <a:lnTo>
                    <a:pt x="11524" y="3761"/>
                  </a:lnTo>
                  <a:lnTo>
                    <a:pt x="12366" y="3340"/>
                  </a:lnTo>
                  <a:lnTo>
                    <a:pt x="13209" y="2949"/>
                  </a:lnTo>
                  <a:lnTo>
                    <a:pt x="14081" y="2618"/>
                  </a:lnTo>
                  <a:lnTo>
                    <a:pt x="14984" y="2317"/>
                  </a:lnTo>
                  <a:lnTo>
                    <a:pt x="15886" y="2047"/>
                  </a:lnTo>
                  <a:lnTo>
                    <a:pt x="16819" y="1836"/>
                  </a:lnTo>
                  <a:lnTo>
                    <a:pt x="17752" y="1685"/>
                  </a:lnTo>
                  <a:lnTo>
                    <a:pt x="18714" y="1535"/>
                  </a:lnTo>
                  <a:lnTo>
                    <a:pt x="19707" y="1475"/>
                  </a:lnTo>
                  <a:lnTo>
                    <a:pt x="20670" y="1445"/>
                  </a:lnTo>
                  <a:close/>
                  <a:moveTo>
                    <a:pt x="20670" y="1"/>
                  </a:moveTo>
                  <a:lnTo>
                    <a:pt x="19617" y="31"/>
                  </a:lnTo>
                  <a:lnTo>
                    <a:pt x="18564" y="91"/>
                  </a:lnTo>
                  <a:lnTo>
                    <a:pt x="17541" y="241"/>
                  </a:lnTo>
                  <a:lnTo>
                    <a:pt x="16518" y="422"/>
                  </a:lnTo>
                  <a:lnTo>
                    <a:pt x="15525" y="632"/>
                  </a:lnTo>
                  <a:lnTo>
                    <a:pt x="14532" y="933"/>
                  </a:lnTo>
                  <a:lnTo>
                    <a:pt x="13570" y="1234"/>
                  </a:lnTo>
                  <a:lnTo>
                    <a:pt x="12637" y="1625"/>
                  </a:lnTo>
                  <a:lnTo>
                    <a:pt x="11704" y="2047"/>
                  </a:lnTo>
                  <a:lnTo>
                    <a:pt x="10832" y="2498"/>
                  </a:lnTo>
                  <a:lnTo>
                    <a:pt x="9959" y="2979"/>
                  </a:lnTo>
                  <a:lnTo>
                    <a:pt x="9117" y="3521"/>
                  </a:lnTo>
                  <a:lnTo>
                    <a:pt x="8304" y="4092"/>
                  </a:lnTo>
                  <a:lnTo>
                    <a:pt x="7522" y="4724"/>
                  </a:lnTo>
                  <a:lnTo>
                    <a:pt x="6770" y="5386"/>
                  </a:lnTo>
                  <a:lnTo>
                    <a:pt x="6048" y="6048"/>
                  </a:lnTo>
                  <a:lnTo>
                    <a:pt x="5386" y="6770"/>
                  </a:lnTo>
                  <a:lnTo>
                    <a:pt x="4724" y="7522"/>
                  </a:lnTo>
                  <a:lnTo>
                    <a:pt x="4092" y="8304"/>
                  </a:lnTo>
                  <a:lnTo>
                    <a:pt x="3521" y="9117"/>
                  </a:lnTo>
                  <a:lnTo>
                    <a:pt x="2979" y="9959"/>
                  </a:lnTo>
                  <a:lnTo>
                    <a:pt x="2498" y="10832"/>
                  </a:lnTo>
                  <a:lnTo>
                    <a:pt x="2047" y="11734"/>
                  </a:lnTo>
                  <a:lnTo>
                    <a:pt x="1625" y="12637"/>
                  </a:lnTo>
                  <a:lnTo>
                    <a:pt x="1234" y="13570"/>
                  </a:lnTo>
                  <a:lnTo>
                    <a:pt x="933" y="14532"/>
                  </a:lnTo>
                  <a:lnTo>
                    <a:pt x="633" y="15525"/>
                  </a:lnTo>
                  <a:lnTo>
                    <a:pt x="422" y="16518"/>
                  </a:lnTo>
                  <a:lnTo>
                    <a:pt x="241" y="17541"/>
                  </a:lnTo>
                  <a:lnTo>
                    <a:pt x="91" y="18564"/>
                  </a:lnTo>
                  <a:lnTo>
                    <a:pt x="31" y="19617"/>
                  </a:lnTo>
                  <a:lnTo>
                    <a:pt x="1" y="20670"/>
                  </a:lnTo>
                  <a:lnTo>
                    <a:pt x="31" y="21753"/>
                  </a:lnTo>
                  <a:lnTo>
                    <a:pt x="91" y="22806"/>
                  </a:lnTo>
                  <a:lnTo>
                    <a:pt x="241" y="23829"/>
                  </a:lnTo>
                  <a:lnTo>
                    <a:pt x="422" y="24852"/>
                  </a:lnTo>
                  <a:lnTo>
                    <a:pt x="633" y="25845"/>
                  </a:lnTo>
                  <a:lnTo>
                    <a:pt x="933" y="26838"/>
                  </a:lnTo>
                  <a:lnTo>
                    <a:pt x="1234" y="27800"/>
                  </a:lnTo>
                  <a:lnTo>
                    <a:pt x="1625" y="28733"/>
                  </a:lnTo>
                  <a:lnTo>
                    <a:pt x="2047" y="29636"/>
                  </a:lnTo>
                  <a:lnTo>
                    <a:pt x="2498" y="30538"/>
                  </a:lnTo>
                  <a:lnTo>
                    <a:pt x="2979" y="31411"/>
                  </a:lnTo>
                  <a:lnTo>
                    <a:pt x="3521" y="32253"/>
                  </a:lnTo>
                  <a:lnTo>
                    <a:pt x="4092" y="33065"/>
                  </a:lnTo>
                  <a:lnTo>
                    <a:pt x="4724" y="33848"/>
                  </a:lnTo>
                  <a:lnTo>
                    <a:pt x="5386" y="34600"/>
                  </a:lnTo>
                  <a:lnTo>
                    <a:pt x="6048" y="35322"/>
                  </a:lnTo>
                  <a:lnTo>
                    <a:pt x="6770" y="35984"/>
                  </a:lnTo>
                  <a:lnTo>
                    <a:pt x="7522" y="36646"/>
                  </a:lnTo>
                  <a:lnTo>
                    <a:pt x="8304" y="37247"/>
                  </a:lnTo>
                  <a:lnTo>
                    <a:pt x="9117" y="37849"/>
                  </a:lnTo>
                  <a:lnTo>
                    <a:pt x="9959" y="38391"/>
                  </a:lnTo>
                  <a:lnTo>
                    <a:pt x="10832" y="38872"/>
                  </a:lnTo>
                  <a:lnTo>
                    <a:pt x="11704" y="39323"/>
                  </a:lnTo>
                  <a:lnTo>
                    <a:pt x="12637" y="39744"/>
                  </a:lnTo>
                  <a:lnTo>
                    <a:pt x="13570" y="40105"/>
                  </a:lnTo>
                  <a:lnTo>
                    <a:pt x="14532" y="40436"/>
                  </a:lnTo>
                  <a:lnTo>
                    <a:pt x="15525" y="40737"/>
                  </a:lnTo>
                  <a:lnTo>
                    <a:pt x="16518" y="40948"/>
                  </a:lnTo>
                  <a:lnTo>
                    <a:pt x="17541" y="41128"/>
                  </a:lnTo>
                  <a:lnTo>
                    <a:pt x="18564" y="41279"/>
                  </a:lnTo>
                  <a:lnTo>
                    <a:pt x="19617" y="41339"/>
                  </a:lnTo>
                  <a:lnTo>
                    <a:pt x="20670" y="41369"/>
                  </a:lnTo>
                  <a:lnTo>
                    <a:pt x="21753" y="41339"/>
                  </a:lnTo>
                  <a:lnTo>
                    <a:pt x="22806" y="41279"/>
                  </a:lnTo>
                  <a:lnTo>
                    <a:pt x="23829" y="41128"/>
                  </a:lnTo>
                  <a:lnTo>
                    <a:pt x="24852" y="40948"/>
                  </a:lnTo>
                  <a:lnTo>
                    <a:pt x="25845" y="40737"/>
                  </a:lnTo>
                  <a:lnTo>
                    <a:pt x="26838" y="40436"/>
                  </a:lnTo>
                  <a:lnTo>
                    <a:pt x="27800" y="40105"/>
                  </a:lnTo>
                  <a:lnTo>
                    <a:pt x="28733" y="39744"/>
                  </a:lnTo>
                  <a:lnTo>
                    <a:pt x="29636" y="39323"/>
                  </a:lnTo>
                  <a:lnTo>
                    <a:pt x="30538" y="38872"/>
                  </a:lnTo>
                  <a:lnTo>
                    <a:pt x="31411" y="38391"/>
                  </a:lnTo>
                  <a:lnTo>
                    <a:pt x="32253" y="37849"/>
                  </a:lnTo>
                  <a:lnTo>
                    <a:pt x="33065" y="37247"/>
                  </a:lnTo>
                  <a:lnTo>
                    <a:pt x="33848" y="36646"/>
                  </a:lnTo>
                  <a:lnTo>
                    <a:pt x="34600" y="35984"/>
                  </a:lnTo>
                  <a:lnTo>
                    <a:pt x="35322" y="35322"/>
                  </a:lnTo>
                  <a:lnTo>
                    <a:pt x="35984" y="34600"/>
                  </a:lnTo>
                  <a:lnTo>
                    <a:pt x="36646" y="33848"/>
                  </a:lnTo>
                  <a:lnTo>
                    <a:pt x="37247" y="33065"/>
                  </a:lnTo>
                  <a:lnTo>
                    <a:pt x="37849" y="32253"/>
                  </a:lnTo>
                  <a:lnTo>
                    <a:pt x="38391" y="31411"/>
                  </a:lnTo>
                  <a:lnTo>
                    <a:pt x="38872" y="30538"/>
                  </a:lnTo>
                  <a:lnTo>
                    <a:pt x="39323" y="29636"/>
                  </a:lnTo>
                  <a:lnTo>
                    <a:pt x="39744" y="28733"/>
                  </a:lnTo>
                  <a:lnTo>
                    <a:pt x="40106" y="27800"/>
                  </a:lnTo>
                  <a:lnTo>
                    <a:pt x="40436" y="26838"/>
                  </a:lnTo>
                  <a:lnTo>
                    <a:pt x="40737" y="25845"/>
                  </a:lnTo>
                  <a:lnTo>
                    <a:pt x="40948" y="24852"/>
                  </a:lnTo>
                  <a:lnTo>
                    <a:pt x="41128" y="23829"/>
                  </a:lnTo>
                  <a:lnTo>
                    <a:pt x="41279" y="22806"/>
                  </a:lnTo>
                  <a:lnTo>
                    <a:pt x="41339" y="21753"/>
                  </a:lnTo>
                  <a:lnTo>
                    <a:pt x="41369" y="20670"/>
                  </a:lnTo>
                  <a:lnTo>
                    <a:pt x="41339" y="19617"/>
                  </a:lnTo>
                  <a:lnTo>
                    <a:pt x="41279" y="18564"/>
                  </a:lnTo>
                  <a:lnTo>
                    <a:pt x="41128" y="17541"/>
                  </a:lnTo>
                  <a:lnTo>
                    <a:pt x="40948" y="16518"/>
                  </a:lnTo>
                  <a:lnTo>
                    <a:pt x="40737" y="15525"/>
                  </a:lnTo>
                  <a:lnTo>
                    <a:pt x="40436" y="14532"/>
                  </a:lnTo>
                  <a:lnTo>
                    <a:pt x="40106" y="13570"/>
                  </a:lnTo>
                  <a:lnTo>
                    <a:pt x="39744" y="12637"/>
                  </a:lnTo>
                  <a:lnTo>
                    <a:pt x="39323" y="11734"/>
                  </a:lnTo>
                  <a:lnTo>
                    <a:pt x="38872" y="10832"/>
                  </a:lnTo>
                  <a:lnTo>
                    <a:pt x="38391" y="9959"/>
                  </a:lnTo>
                  <a:lnTo>
                    <a:pt x="37849" y="9117"/>
                  </a:lnTo>
                  <a:lnTo>
                    <a:pt x="37247" y="8304"/>
                  </a:lnTo>
                  <a:lnTo>
                    <a:pt x="36646" y="7522"/>
                  </a:lnTo>
                  <a:lnTo>
                    <a:pt x="35984" y="6770"/>
                  </a:lnTo>
                  <a:lnTo>
                    <a:pt x="35322" y="6048"/>
                  </a:lnTo>
                  <a:lnTo>
                    <a:pt x="34600" y="5386"/>
                  </a:lnTo>
                  <a:lnTo>
                    <a:pt x="33848" y="4724"/>
                  </a:lnTo>
                  <a:lnTo>
                    <a:pt x="33065" y="4092"/>
                  </a:lnTo>
                  <a:lnTo>
                    <a:pt x="32253" y="3521"/>
                  </a:lnTo>
                  <a:lnTo>
                    <a:pt x="31411" y="2979"/>
                  </a:lnTo>
                  <a:lnTo>
                    <a:pt x="30538" y="2498"/>
                  </a:lnTo>
                  <a:lnTo>
                    <a:pt x="29636" y="2047"/>
                  </a:lnTo>
                  <a:lnTo>
                    <a:pt x="28733" y="1625"/>
                  </a:lnTo>
                  <a:lnTo>
                    <a:pt x="27800" y="1234"/>
                  </a:lnTo>
                  <a:lnTo>
                    <a:pt x="26838" y="933"/>
                  </a:lnTo>
                  <a:lnTo>
                    <a:pt x="25845" y="632"/>
                  </a:lnTo>
                  <a:lnTo>
                    <a:pt x="24852" y="422"/>
                  </a:lnTo>
                  <a:lnTo>
                    <a:pt x="23829" y="241"/>
                  </a:lnTo>
                  <a:lnTo>
                    <a:pt x="22806" y="91"/>
                  </a:lnTo>
                  <a:lnTo>
                    <a:pt x="21753" y="31"/>
                  </a:lnTo>
                  <a:lnTo>
                    <a:pt x="20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8;p48">
              <a:extLst>
                <a:ext uri="{FF2B5EF4-FFF2-40B4-BE49-F238E27FC236}">
                  <a16:creationId xmlns:a16="http://schemas.microsoft.com/office/drawing/2014/main" id="{EF1C1218-D570-B267-35D4-BB5421499574}"/>
                </a:ext>
              </a:extLst>
            </p:cNvPr>
            <p:cNvSpPr/>
            <p:nvPr/>
          </p:nvSpPr>
          <p:spPr>
            <a:xfrm>
              <a:off x="4872400" y="4163600"/>
              <a:ext cx="755950" cy="755950"/>
            </a:xfrm>
            <a:custGeom>
              <a:avLst/>
              <a:gdLst/>
              <a:ahLst/>
              <a:cxnLst/>
              <a:rect l="l" t="t" r="r" b="b"/>
              <a:pathLst>
                <a:path w="30238" h="30238" extrusionOk="0">
                  <a:moveTo>
                    <a:pt x="15104" y="1445"/>
                  </a:moveTo>
                  <a:lnTo>
                    <a:pt x="15826" y="1475"/>
                  </a:lnTo>
                  <a:lnTo>
                    <a:pt x="16518" y="1535"/>
                  </a:lnTo>
                  <a:lnTo>
                    <a:pt x="17180" y="1625"/>
                  </a:lnTo>
                  <a:lnTo>
                    <a:pt x="17872" y="1746"/>
                  </a:lnTo>
                  <a:lnTo>
                    <a:pt x="18534" y="1896"/>
                  </a:lnTo>
                  <a:lnTo>
                    <a:pt x="19166" y="2077"/>
                  </a:lnTo>
                  <a:lnTo>
                    <a:pt x="19797" y="2287"/>
                  </a:lnTo>
                  <a:lnTo>
                    <a:pt x="20429" y="2528"/>
                  </a:lnTo>
                  <a:lnTo>
                    <a:pt x="21031" y="2799"/>
                  </a:lnTo>
                  <a:lnTo>
                    <a:pt x="21633" y="3099"/>
                  </a:lnTo>
                  <a:lnTo>
                    <a:pt x="22204" y="3430"/>
                  </a:lnTo>
                  <a:lnTo>
                    <a:pt x="22746" y="3791"/>
                  </a:lnTo>
                  <a:lnTo>
                    <a:pt x="23287" y="4183"/>
                  </a:lnTo>
                  <a:lnTo>
                    <a:pt x="23799" y="4574"/>
                  </a:lnTo>
                  <a:lnTo>
                    <a:pt x="24310" y="5025"/>
                  </a:lnTo>
                  <a:lnTo>
                    <a:pt x="24762" y="5476"/>
                  </a:lnTo>
                  <a:lnTo>
                    <a:pt x="25213" y="5928"/>
                  </a:lnTo>
                  <a:lnTo>
                    <a:pt x="25664" y="6439"/>
                  </a:lnTo>
                  <a:lnTo>
                    <a:pt x="26055" y="6950"/>
                  </a:lnTo>
                  <a:lnTo>
                    <a:pt x="26446" y="7492"/>
                  </a:lnTo>
                  <a:lnTo>
                    <a:pt x="26807" y="8034"/>
                  </a:lnTo>
                  <a:lnTo>
                    <a:pt x="27138" y="8605"/>
                  </a:lnTo>
                  <a:lnTo>
                    <a:pt x="27439" y="9207"/>
                  </a:lnTo>
                  <a:lnTo>
                    <a:pt x="27710" y="9809"/>
                  </a:lnTo>
                  <a:lnTo>
                    <a:pt x="27951" y="10410"/>
                  </a:lnTo>
                  <a:lnTo>
                    <a:pt x="28161" y="11072"/>
                  </a:lnTo>
                  <a:lnTo>
                    <a:pt x="28342" y="11704"/>
                  </a:lnTo>
                  <a:lnTo>
                    <a:pt x="28492" y="12366"/>
                  </a:lnTo>
                  <a:lnTo>
                    <a:pt x="28613" y="13028"/>
                  </a:lnTo>
                  <a:lnTo>
                    <a:pt x="28703" y="13720"/>
                  </a:lnTo>
                  <a:lnTo>
                    <a:pt x="28763" y="14412"/>
                  </a:lnTo>
                  <a:lnTo>
                    <a:pt x="28763" y="15104"/>
                  </a:lnTo>
                  <a:lnTo>
                    <a:pt x="28763" y="15826"/>
                  </a:lnTo>
                  <a:lnTo>
                    <a:pt x="28703" y="16518"/>
                  </a:lnTo>
                  <a:lnTo>
                    <a:pt x="28613" y="17180"/>
                  </a:lnTo>
                  <a:lnTo>
                    <a:pt x="28492" y="17872"/>
                  </a:lnTo>
                  <a:lnTo>
                    <a:pt x="28342" y="18534"/>
                  </a:lnTo>
                  <a:lnTo>
                    <a:pt x="28161" y="19165"/>
                  </a:lnTo>
                  <a:lnTo>
                    <a:pt x="27951" y="19797"/>
                  </a:lnTo>
                  <a:lnTo>
                    <a:pt x="27710" y="20429"/>
                  </a:lnTo>
                  <a:lnTo>
                    <a:pt x="27439" y="21031"/>
                  </a:lnTo>
                  <a:lnTo>
                    <a:pt x="27138" y="21633"/>
                  </a:lnTo>
                  <a:lnTo>
                    <a:pt x="26807" y="22204"/>
                  </a:lnTo>
                  <a:lnTo>
                    <a:pt x="26446" y="22746"/>
                  </a:lnTo>
                  <a:lnTo>
                    <a:pt x="26055" y="23287"/>
                  </a:lnTo>
                  <a:lnTo>
                    <a:pt x="25664" y="23799"/>
                  </a:lnTo>
                  <a:lnTo>
                    <a:pt x="25213" y="24310"/>
                  </a:lnTo>
                  <a:lnTo>
                    <a:pt x="24762" y="24761"/>
                  </a:lnTo>
                  <a:lnTo>
                    <a:pt x="24310" y="25213"/>
                  </a:lnTo>
                  <a:lnTo>
                    <a:pt x="23799" y="25664"/>
                  </a:lnTo>
                  <a:lnTo>
                    <a:pt x="23287" y="26055"/>
                  </a:lnTo>
                  <a:lnTo>
                    <a:pt x="22746" y="26446"/>
                  </a:lnTo>
                  <a:lnTo>
                    <a:pt x="22204" y="26807"/>
                  </a:lnTo>
                  <a:lnTo>
                    <a:pt x="21633" y="27138"/>
                  </a:lnTo>
                  <a:lnTo>
                    <a:pt x="21031" y="27439"/>
                  </a:lnTo>
                  <a:lnTo>
                    <a:pt x="20429" y="27710"/>
                  </a:lnTo>
                  <a:lnTo>
                    <a:pt x="19797" y="27951"/>
                  </a:lnTo>
                  <a:lnTo>
                    <a:pt x="19166" y="28161"/>
                  </a:lnTo>
                  <a:lnTo>
                    <a:pt x="18534" y="28342"/>
                  </a:lnTo>
                  <a:lnTo>
                    <a:pt x="17872" y="28492"/>
                  </a:lnTo>
                  <a:lnTo>
                    <a:pt x="17180" y="28613"/>
                  </a:lnTo>
                  <a:lnTo>
                    <a:pt x="16518" y="28703"/>
                  </a:lnTo>
                  <a:lnTo>
                    <a:pt x="15826" y="28763"/>
                  </a:lnTo>
                  <a:lnTo>
                    <a:pt x="14412" y="28763"/>
                  </a:lnTo>
                  <a:lnTo>
                    <a:pt x="13720" y="28703"/>
                  </a:lnTo>
                  <a:lnTo>
                    <a:pt x="13028" y="28613"/>
                  </a:lnTo>
                  <a:lnTo>
                    <a:pt x="12366" y="28492"/>
                  </a:lnTo>
                  <a:lnTo>
                    <a:pt x="11704" y="28342"/>
                  </a:lnTo>
                  <a:lnTo>
                    <a:pt x="11072" y="28161"/>
                  </a:lnTo>
                  <a:lnTo>
                    <a:pt x="10410" y="27951"/>
                  </a:lnTo>
                  <a:lnTo>
                    <a:pt x="9809" y="27710"/>
                  </a:lnTo>
                  <a:lnTo>
                    <a:pt x="9207" y="27439"/>
                  </a:lnTo>
                  <a:lnTo>
                    <a:pt x="8605" y="27138"/>
                  </a:lnTo>
                  <a:lnTo>
                    <a:pt x="8034" y="26807"/>
                  </a:lnTo>
                  <a:lnTo>
                    <a:pt x="7492" y="26446"/>
                  </a:lnTo>
                  <a:lnTo>
                    <a:pt x="6951" y="26055"/>
                  </a:lnTo>
                  <a:lnTo>
                    <a:pt x="6439" y="25664"/>
                  </a:lnTo>
                  <a:lnTo>
                    <a:pt x="5928" y="25213"/>
                  </a:lnTo>
                  <a:lnTo>
                    <a:pt x="5476" y="24761"/>
                  </a:lnTo>
                  <a:lnTo>
                    <a:pt x="5025" y="24310"/>
                  </a:lnTo>
                  <a:lnTo>
                    <a:pt x="4574" y="23799"/>
                  </a:lnTo>
                  <a:lnTo>
                    <a:pt x="4183" y="23287"/>
                  </a:lnTo>
                  <a:lnTo>
                    <a:pt x="3791" y="22746"/>
                  </a:lnTo>
                  <a:lnTo>
                    <a:pt x="3430" y="22204"/>
                  </a:lnTo>
                  <a:lnTo>
                    <a:pt x="3100" y="21633"/>
                  </a:lnTo>
                  <a:lnTo>
                    <a:pt x="2799" y="21031"/>
                  </a:lnTo>
                  <a:lnTo>
                    <a:pt x="2528" y="20429"/>
                  </a:lnTo>
                  <a:lnTo>
                    <a:pt x="2287" y="19797"/>
                  </a:lnTo>
                  <a:lnTo>
                    <a:pt x="2077" y="19165"/>
                  </a:lnTo>
                  <a:lnTo>
                    <a:pt x="1896" y="18534"/>
                  </a:lnTo>
                  <a:lnTo>
                    <a:pt x="1746" y="17872"/>
                  </a:lnTo>
                  <a:lnTo>
                    <a:pt x="1625" y="17180"/>
                  </a:lnTo>
                  <a:lnTo>
                    <a:pt x="1535" y="16518"/>
                  </a:lnTo>
                  <a:lnTo>
                    <a:pt x="1475" y="15826"/>
                  </a:lnTo>
                  <a:lnTo>
                    <a:pt x="1445" y="15104"/>
                  </a:lnTo>
                  <a:lnTo>
                    <a:pt x="1475" y="14412"/>
                  </a:lnTo>
                  <a:lnTo>
                    <a:pt x="1535" y="13720"/>
                  </a:lnTo>
                  <a:lnTo>
                    <a:pt x="1625" y="13028"/>
                  </a:lnTo>
                  <a:lnTo>
                    <a:pt x="1746" y="12366"/>
                  </a:lnTo>
                  <a:lnTo>
                    <a:pt x="1896" y="11704"/>
                  </a:lnTo>
                  <a:lnTo>
                    <a:pt x="2077" y="11072"/>
                  </a:lnTo>
                  <a:lnTo>
                    <a:pt x="2287" y="10410"/>
                  </a:lnTo>
                  <a:lnTo>
                    <a:pt x="2528" y="9809"/>
                  </a:lnTo>
                  <a:lnTo>
                    <a:pt x="2799" y="9207"/>
                  </a:lnTo>
                  <a:lnTo>
                    <a:pt x="3100" y="8605"/>
                  </a:lnTo>
                  <a:lnTo>
                    <a:pt x="3430" y="8034"/>
                  </a:lnTo>
                  <a:lnTo>
                    <a:pt x="3791" y="7492"/>
                  </a:lnTo>
                  <a:lnTo>
                    <a:pt x="4183" y="6950"/>
                  </a:lnTo>
                  <a:lnTo>
                    <a:pt x="4574" y="6439"/>
                  </a:lnTo>
                  <a:lnTo>
                    <a:pt x="5025" y="5928"/>
                  </a:lnTo>
                  <a:lnTo>
                    <a:pt x="5476" y="5476"/>
                  </a:lnTo>
                  <a:lnTo>
                    <a:pt x="5928" y="5025"/>
                  </a:lnTo>
                  <a:lnTo>
                    <a:pt x="6439" y="4574"/>
                  </a:lnTo>
                  <a:lnTo>
                    <a:pt x="6951" y="4183"/>
                  </a:lnTo>
                  <a:lnTo>
                    <a:pt x="7492" y="3791"/>
                  </a:lnTo>
                  <a:lnTo>
                    <a:pt x="8034" y="3430"/>
                  </a:lnTo>
                  <a:lnTo>
                    <a:pt x="8605" y="3099"/>
                  </a:lnTo>
                  <a:lnTo>
                    <a:pt x="9207" y="2799"/>
                  </a:lnTo>
                  <a:lnTo>
                    <a:pt x="9809" y="2528"/>
                  </a:lnTo>
                  <a:lnTo>
                    <a:pt x="10410" y="2287"/>
                  </a:lnTo>
                  <a:lnTo>
                    <a:pt x="11072" y="2077"/>
                  </a:lnTo>
                  <a:lnTo>
                    <a:pt x="11704" y="1896"/>
                  </a:lnTo>
                  <a:lnTo>
                    <a:pt x="12366" y="1746"/>
                  </a:lnTo>
                  <a:lnTo>
                    <a:pt x="13028" y="1625"/>
                  </a:lnTo>
                  <a:lnTo>
                    <a:pt x="13720" y="1535"/>
                  </a:lnTo>
                  <a:lnTo>
                    <a:pt x="14412" y="1475"/>
                  </a:lnTo>
                  <a:lnTo>
                    <a:pt x="15104" y="1445"/>
                  </a:lnTo>
                  <a:close/>
                  <a:moveTo>
                    <a:pt x="15104" y="1"/>
                  </a:moveTo>
                  <a:lnTo>
                    <a:pt x="14352" y="31"/>
                  </a:lnTo>
                  <a:lnTo>
                    <a:pt x="13569" y="61"/>
                  </a:lnTo>
                  <a:lnTo>
                    <a:pt x="12817" y="181"/>
                  </a:lnTo>
                  <a:lnTo>
                    <a:pt x="12065" y="301"/>
                  </a:lnTo>
                  <a:lnTo>
                    <a:pt x="11343" y="482"/>
                  </a:lnTo>
                  <a:lnTo>
                    <a:pt x="10621" y="693"/>
                  </a:lnTo>
                  <a:lnTo>
                    <a:pt x="9929" y="903"/>
                  </a:lnTo>
                  <a:lnTo>
                    <a:pt x="9237" y="1174"/>
                  </a:lnTo>
                  <a:lnTo>
                    <a:pt x="8575" y="1505"/>
                  </a:lnTo>
                  <a:lnTo>
                    <a:pt x="7913" y="1836"/>
                  </a:lnTo>
                  <a:lnTo>
                    <a:pt x="7281" y="2197"/>
                  </a:lnTo>
                  <a:lnTo>
                    <a:pt x="6680" y="2588"/>
                  </a:lnTo>
                  <a:lnTo>
                    <a:pt x="6078" y="3009"/>
                  </a:lnTo>
                  <a:lnTo>
                    <a:pt x="5506" y="3461"/>
                  </a:lnTo>
                  <a:lnTo>
                    <a:pt x="4965" y="3942"/>
                  </a:lnTo>
                  <a:lnTo>
                    <a:pt x="4423" y="4423"/>
                  </a:lnTo>
                  <a:lnTo>
                    <a:pt x="3942" y="4965"/>
                  </a:lnTo>
                  <a:lnTo>
                    <a:pt x="3461" y="5506"/>
                  </a:lnTo>
                  <a:lnTo>
                    <a:pt x="3009" y="6078"/>
                  </a:lnTo>
                  <a:lnTo>
                    <a:pt x="2588" y="6680"/>
                  </a:lnTo>
                  <a:lnTo>
                    <a:pt x="2197" y="7281"/>
                  </a:lnTo>
                  <a:lnTo>
                    <a:pt x="1836" y="7913"/>
                  </a:lnTo>
                  <a:lnTo>
                    <a:pt x="1505" y="8575"/>
                  </a:lnTo>
                  <a:lnTo>
                    <a:pt x="1174" y="9237"/>
                  </a:lnTo>
                  <a:lnTo>
                    <a:pt x="903" y="9929"/>
                  </a:lnTo>
                  <a:lnTo>
                    <a:pt x="693" y="10621"/>
                  </a:lnTo>
                  <a:lnTo>
                    <a:pt x="482" y="11343"/>
                  </a:lnTo>
                  <a:lnTo>
                    <a:pt x="302" y="12065"/>
                  </a:lnTo>
                  <a:lnTo>
                    <a:pt x="181" y="12817"/>
                  </a:lnTo>
                  <a:lnTo>
                    <a:pt x="61" y="13569"/>
                  </a:lnTo>
                  <a:lnTo>
                    <a:pt x="31" y="14352"/>
                  </a:lnTo>
                  <a:lnTo>
                    <a:pt x="1" y="15104"/>
                  </a:lnTo>
                  <a:lnTo>
                    <a:pt x="31" y="15886"/>
                  </a:lnTo>
                  <a:lnTo>
                    <a:pt x="61" y="16668"/>
                  </a:lnTo>
                  <a:lnTo>
                    <a:pt x="181" y="17420"/>
                  </a:lnTo>
                  <a:lnTo>
                    <a:pt x="302" y="18173"/>
                  </a:lnTo>
                  <a:lnTo>
                    <a:pt x="482" y="18895"/>
                  </a:lnTo>
                  <a:lnTo>
                    <a:pt x="693" y="19617"/>
                  </a:lnTo>
                  <a:lnTo>
                    <a:pt x="903" y="20309"/>
                  </a:lnTo>
                  <a:lnTo>
                    <a:pt x="1174" y="21001"/>
                  </a:lnTo>
                  <a:lnTo>
                    <a:pt x="1505" y="21663"/>
                  </a:lnTo>
                  <a:lnTo>
                    <a:pt x="1836" y="22325"/>
                  </a:lnTo>
                  <a:lnTo>
                    <a:pt x="2197" y="22956"/>
                  </a:lnTo>
                  <a:lnTo>
                    <a:pt x="2588" y="23558"/>
                  </a:lnTo>
                  <a:lnTo>
                    <a:pt x="3009" y="24160"/>
                  </a:lnTo>
                  <a:lnTo>
                    <a:pt x="3461" y="24731"/>
                  </a:lnTo>
                  <a:lnTo>
                    <a:pt x="3942" y="25273"/>
                  </a:lnTo>
                  <a:lnTo>
                    <a:pt x="4423" y="25815"/>
                  </a:lnTo>
                  <a:lnTo>
                    <a:pt x="4965" y="26296"/>
                  </a:lnTo>
                  <a:lnTo>
                    <a:pt x="5506" y="26777"/>
                  </a:lnTo>
                  <a:lnTo>
                    <a:pt x="6078" y="27229"/>
                  </a:lnTo>
                  <a:lnTo>
                    <a:pt x="6680" y="27650"/>
                  </a:lnTo>
                  <a:lnTo>
                    <a:pt x="7281" y="28041"/>
                  </a:lnTo>
                  <a:lnTo>
                    <a:pt x="7913" y="28402"/>
                  </a:lnTo>
                  <a:lnTo>
                    <a:pt x="8575" y="28733"/>
                  </a:lnTo>
                  <a:lnTo>
                    <a:pt x="9237" y="29034"/>
                  </a:lnTo>
                  <a:lnTo>
                    <a:pt x="9929" y="29305"/>
                  </a:lnTo>
                  <a:lnTo>
                    <a:pt x="10621" y="29545"/>
                  </a:lnTo>
                  <a:lnTo>
                    <a:pt x="11343" y="29756"/>
                  </a:lnTo>
                  <a:lnTo>
                    <a:pt x="12065" y="29936"/>
                  </a:lnTo>
                  <a:lnTo>
                    <a:pt x="12817" y="30057"/>
                  </a:lnTo>
                  <a:lnTo>
                    <a:pt x="13569" y="30147"/>
                  </a:lnTo>
                  <a:lnTo>
                    <a:pt x="14352" y="30207"/>
                  </a:lnTo>
                  <a:lnTo>
                    <a:pt x="15104" y="30237"/>
                  </a:lnTo>
                  <a:lnTo>
                    <a:pt x="15886" y="30207"/>
                  </a:lnTo>
                  <a:lnTo>
                    <a:pt x="16668" y="30147"/>
                  </a:lnTo>
                  <a:lnTo>
                    <a:pt x="17421" y="30057"/>
                  </a:lnTo>
                  <a:lnTo>
                    <a:pt x="18173" y="29936"/>
                  </a:lnTo>
                  <a:lnTo>
                    <a:pt x="18895" y="29756"/>
                  </a:lnTo>
                  <a:lnTo>
                    <a:pt x="19617" y="29545"/>
                  </a:lnTo>
                  <a:lnTo>
                    <a:pt x="20309" y="29305"/>
                  </a:lnTo>
                  <a:lnTo>
                    <a:pt x="21001" y="29034"/>
                  </a:lnTo>
                  <a:lnTo>
                    <a:pt x="21663" y="28733"/>
                  </a:lnTo>
                  <a:lnTo>
                    <a:pt x="22325" y="28402"/>
                  </a:lnTo>
                  <a:lnTo>
                    <a:pt x="22956" y="28041"/>
                  </a:lnTo>
                  <a:lnTo>
                    <a:pt x="23558" y="27650"/>
                  </a:lnTo>
                  <a:lnTo>
                    <a:pt x="24160" y="27229"/>
                  </a:lnTo>
                  <a:lnTo>
                    <a:pt x="24731" y="26777"/>
                  </a:lnTo>
                  <a:lnTo>
                    <a:pt x="25273" y="26296"/>
                  </a:lnTo>
                  <a:lnTo>
                    <a:pt x="25815" y="25815"/>
                  </a:lnTo>
                  <a:lnTo>
                    <a:pt x="26296" y="25273"/>
                  </a:lnTo>
                  <a:lnTo>
                    <a:pt x="26777" y="24731"/>
                  </a:lnTo>
                  <a:lnTo>
                    <a:pt x="27229" y="24160"/>
                  </a:lnTo>
                  <a:lnTo>
                    <a:pt x="27650" y="23558"/>
                  </a:lnTo>
                  <a:lnTo>
                    <a:pt x="28041" y="22956"/>
                  </a:lnTo>
                  <a:lnTo>
                    <a:pt x="28402" y="22325"/>
                  </a:lnTo>
                  <a:lnTo>
                    <a:pt x="28733" y="21663"/>
                  </a:lnTo>
                  <a:lnTo>
                    <a:pt x="29034" y="21001"/>
                  </a:lnTo>
                  <a:lnTo>
                    <a:pt x="29305" y="20309"/>
                  </a:lnTo>
                  <a:lnTo>
                    <a:pt x="29545" y="19617"/>
                  </a:lnTo>
                  <a:lnTo>
                    <a:pt x="29756" y="18895"/>
                  </a:lnTo>
                  <a:lnTo>
                    <a:pt x="29936" y="18173"/>
                  </a:lnTo>
                  <a:lnTo>
                    <a:pt x="30057" y="17420"/>
                  </a:lnTo>
                  <a:lnTo>
                    <a:pt x="30147" y="16668"/>
                  </a:lnTo>
                  <a:lnTo>
                    <a:pt x="30207" y="15886"/>
                  </a:lnTo>
                  <a:lnTo>
                    <a:pt x="30237" y="15104"/>
                  </a:lnTo>
                  <a:lnTo>
                    <a:pt x="30207" y="14352"/>
                  </a:lnTo>
                  <a:lnTo>
                    <a:pt x="30147" y="13569"/>
                  </a:lnTo>
                  <a:lnTo>
                    <a:pt x="30057" y="12817"/>
                  </a:lnTo>
                  <a:lnTo>
                    <a:pt x="29936" y="12065"/>
                  </a:lnTo>
                  <a:lnTo>
                    <a:pt x="29756" y="11343"/>
                  </a:lnTo>
                  <a:lnTo>
                    <a:pt x="29545" y="10621"/>
                  </a:lnTo>
                  <a:lnTo>
                    <a:pt x="29305" y="9929"/>
                  </a:lnTo>
                  <a:lnTo>
                    <a:pt x="29034" y="9237"/>
                  </a:lnTo>
                  <a:lnTo>
                    <a:pt x="28733" y="8575"/>
                  </a:lnTo>
                  <a:lnTo>
                    <a:pt x="28402" y="7913"/>
                  </a:lnTo>
                  <a:lnTo>
                    <a:pt x="28041" y="7281"/>
                  </a:lnTo>
                  <a:lnTo>
                    <a:pt x="27650" y="6680"/>
                  </a:lnTo>
                  <a:lnTo>
                    <a:pt x="27229" y="6078"/>
                  </a:lnTo>
                  <a:lnTo>
                    <a:pt x="26777" y="5506"/>
                  </a:lnTo>
                  <a:lnTo>
                    <a:pt x="26296" y="4965"/>
                  </a:lnTo>
                  <a:lnTo>
                    <a:pt x="25815" y="4423"/>
                  </a:lnTo>
                  <a:lnTo>
                    <a:pt x="25273" y="3942"/>
                  </a:lnTo>
                  <a:lnTo>
                    <a:pt x="24731" y="3461"/>
                  </a:lnTo>
                  <a:lnTo>
                    <a:pt x="24160" y="3009"/>
                  </a:lnTo>
                  <a:lnTo>
                    <a:pt x="23558" y="2588"/>
                  </a:lnTo>
                  <a:lnTo>
                    <a:pt x="22956" y="2197"/>
                  </a:lnTo>
                  <a:lnTo>
                    <a:pt x="22325" y="1836"/>
                  </a:lnTo>
                  <a:lnTo>
                    <a:pt x="21663" y="1505"/>
                  </a:lnTo>
                  <a:lnTo>
                    <a:pt x="21001" y="1174"/>
                  </a:lnTo>
                  <a:lnTo>
                    <a:pt x="20309" y="903"/>
                  </a:lnTo>
                  <a:lnTo>
                    <a:pt x="19617" y="693"/>
                  </a:lnTo>
                  <a:lnTo>
                    <a:pt x="18895" y="482"/>
                  </a:lnTo>
                  <a:lnTo>
                    <a:pt x="18173" y="301"/>
                  </a:lnTo>
                  <a:lnTo>
                    <a:pt x="17421" y="181"/>
                  </a:lnTo>
                  <a:lnTo>
                    <a:pt x="16668" y="61"/>
                  </a:lnTo>
                  <a:lnTo>
                    <a:pt x="15886" y="31"/>
                  </a:lnTo>
                  <a:lnTo>
                    <a:pt x="1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Rectangle: Rounded Corners 10">
            <a:extLst>
              <a:ext uri="{FF2B5EF4-FFF2-40B4-BE49-F238E27FC236}">
                <a16:creationId xmlns:a16="http://schemas.microsoft.com/office/drawing/2014/main" id="{2B3A25CF-45F7-612D-6705-878A47F88A83}"/>
              </a:ext>
            </a:extLst>
          </p:cNvPr>
          <p:cNvSpPr/>
          <p:nvPr/>
        </p:nvSpPr>
        <p:spPr>
          <a:xfrm>
            <a:off x="6060251" y="1028700"/>
            <a:ext cx="2193471" cy="38644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800" b="1" dirty="0">
                <a:solidFill>
                  <a:schemeClr val="bg1">
                    <a:lumMod val="10000"/>
                  </a:schemeClr>
                </a:solidFill>
              </a:rPr>
              <a:t>OBSERVABLE</a:t>
            </a:r>
          </a:p>
        </p:txBody>
      </p:sp>
      <p:graphicFrame>
        <p:nvGraphicFramePr>
          <p:cNvPr id="13" name="Google Shape;173;p28">
            <a:extLst>
              <a:ext uri="{FF2B5EF4-FFF2-40B4-BE49-F238E27FC236}">
                <a16:creationId xmlns:a16="http://schemas.microsoft.com/office/drawing/2014/main" id="{90B54C84-7C1E-D148-373B-EA2901EDA277}"/>
              </a:ext>
            </a:extLst>
          </p:cNvPr>
          <p:cNvGraphicFramePr/>
          <p:nvPr/>
        </p:nvGraphicFramePr>
        <p:xfrm>
          <a:off x="7968448" y="1643742"/>
          <a:ext cx="282928" cy="2378529"/>
        </p:xfrm>
        <a:graphic>
          <a:graphicData uri="http://schemas.openxmlformats.org/drawingml/2006/table">
            <a:tbl>
              <a:tblPr>
                <a:noFill/>
                <a:tableStyleId>{A7120143-5797-483B-84BD-A03457590C5B}</a:tableStyleId>
              </a:tblPr>
              <a:tblGrid>
                <a:gridCol w="282928">
                  <a:extLst>
                    <a:ext uri="{9D8B030D-6E8A-4147-A177-3AD203B41FA5}">
                      <a16:colId xmlns:a16="http://schemas.microsoft.com/office/drawing/2014/main" val="20000"/>
                    </a:ext>
                  </a:extLst>
                </a:gridCol>
              </a:tblGrid>
              <a:tr h="2378529">
                <a:tc>
                  <a:txBody>
                    <a:bodyPr/>
                    <a:lstStyle/>
                    <a:p>
                      <a:pPr marL="0" lvl="0" indent="0" algn="r" rtl="0">
                        <a:spcBef>
                          <a:spcPts val="0"/>
                        </a:spcBef>
                        <a:spcAft>
                          <a:spcPts val="0"/>
                        </a:spcAft>
                        <a:buNone/>
                      </a:pPr>
                      <a:endParaRPr sz="1000" b="1" u="sng" dirty="0">
                        <a:solidFill>
                          <a:schemeClr val="dk1"/>
                        </a:solidFill>
                        <a:latin typeface="Assistant"/>
                        <a:ea typeface="Assistant"/>
                        <a:cs typeface="Assistant"/>
                        <a:sym typeface="Assistant"/>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chemeClr val="accen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4" name="Google Shape;285;p34">
            <a:extLst>
              <a:ext uri="{FF2B5EF4-FFF2-40B4-BE49-F238E27FC236}">
                <a16:creationId xmlns:a16="http://schemas.microsoft.com/office/drawing/2014/main" id="{C4B39A6F-D626-9EB1-F841-6B296790D04B}"/>
              </a:ext>
            </a:extLst>
          </p:cNvPr>
          <p:cNvSpPr txBox="1">
            <a:spLocks/>
          </p:cNvSpPr>
          <p:nvPr/>
        </p:nvSpPr>
        <p:spPr>
          <a:xfrm>
            <a:off x="6621515" y="1559461"/>
            <a:ext cx="1822500"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800" dirty="0"/>
              <a:t>KHÁI NIỆM</a:t>
            </a:r>
          </a:p>
        </p:txBody>
      </p:sp>
      <p:sp>
        <p:nvSpPr>
          <p:cNvPr id="16" name="Google Shape;285;p34">
            <a:extLst>
              <a:ext uri="{FF2B5EF4-FFF2-40B4-BE49-F238E27FC236}">
                <a16:creationId xmlns:a16="http://schemas.microsoft.com/office/drawing/2014/main" id="{46090678-C266-0590-7D08-39600B9EA031}"/>
              </a:ext>
            </a:extLst>
          </p:cNvPr>
          <p:cNvSpPr txBox="1">
            <a:spLocks/>
          </p:cNvSpPr>
          <p:nvPr/>
        </p:nvSpPr>
        <p:spPr>
          <a:xfrm>
            <a:off x="6673805" y="2005870"/>
            <a:ext cx="1822500" cy="5037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800" dirty="0"/>
              <a:t>KHỞI TẠO</a:t>
            </a:r>
          </a:p>
        </p:txBody>
      </p:sp>
      <p:sp>
        <p:nvSpPr>
          <p:cNvPr id="17" name="Google Shape;285;p34">
            <a:extLst>
              <a:ext uri="{FF2B5EF4-FFF2-40B4-BE49-F238E27FC236}">
                <a16:creationId xmlns:a16="http://schemas.microsoft.com/office/drawing/2014/main" id="{EB9FBAA6-3259-180E-FD6D-9D021FDEEB73}"/>
              </a:ext>
            </a:extLst>
          </p:cNvPr>
          <p:cNvSpPr txBox="1">
            <a:spLocks/>
          </p:cNvSpPr>
          <p:nvPr/>
        </p:nvSpPr>
        <p:spPr>
          <a:xfrm>
            <a:off x="4939433" y="2482194"/>
            <a:ext cx="3276626" cy="113549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pPr algn="r">
              <a:lnSpc>
                <a:spcPct val="150000"/>
              </a:lnSpc>
            </a:pPr>
            <a:r>
              <a:rPr lang="en-US" sz="1800" dirty="0"/>
              <a:t>CÁC LOẠI OBSERVABLE</a:t>
            </a:r>
            <a:br>
              <a:rPr lang="en-US" sz="1800" dirty="0"/>
            </a:br>
            <a:r>
              <a:rPr lang="en-US" sz="1400" dirty="0"/>
              <a:t> HOT OBSERVABLE</a:t>
            </a:r>
          </a:p>
          <a:p>
            <a:pPr algn="r">
              <a:lnSpc>
                <a:spcPct val="150000"/>
              </a:lnSpc>
            </a:pPr>
            <a:r>
              <a:rPr lang="en-US" sz="1400" dirty="0"/>
              <a:t>COLD OBSERVABLE</a:t>
            </a:r>
          </a:p>
        </p:txBody>
      </p:sp>
      <p:sp>
        <p:nvSpPr>
          <p:cNvPr id="27" name="Google Shape;285;p34">
            <a:extLst>
              <a:ext uri="{FF2B5EF4-FFF2-40B4-BE49-F238E27FC236}">
                <a16:creationId xmlns:a16="http://schemas.microsoft.com/office/drawing/2014/main" id="{A4EDEF32-D103-2255-94FA-BC556804717A}"/>
              </a:ext>
            </a:extLst>
          </p:cNvPr>
          <p:cNvSpPr txBox="1">
            <a:spLocks/>
          </p:cNvSpPr>
          <p:nvPr/>
        </p:nvSpPr>
        <p:spPr>
          <a:xfrm>
            <a:off x="2932703" y="2526425"/>
            <a:ext cx="937638" cy="4104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100" b="1" dirty="0" err="1">
                <a:solidFill>
                  <a:schemeClr val="accent6"/>
                </a:solidFill>
                <a:latin typeface="Calibri" panose="020F0502020204030204" pitchFamily="34" charset="0"/>
                <a:ea typeface="Calibri" panose="020F0502020204030204" pitchFamily="34" charset="0"/>
                <a:cs typeface="Calibri" panose="020F0502020204030204" pitchFamily="34" charset="0"/>
              </a:rPr>
              <a:t>onSuccess</a:t>
            </a:r>
            <a:r>
              <a:rPr lang="en-US" sz="1100" b="1" dirty="0">
                <a:solidFill>
                  <a:schemeClr val="accent6"/>
                </a:solidFill>
                <a:latin typeface="Calibri" panose="020F0502020204030204" pitchFamily="34" charset="0"/>
                <a:ea typeface="Calibri" panose="020F0502020204030204" pitchFamily="34" charset="0"/>
                <a:cs typeface="Calibri" panose="020F0502020204030204" pitchFamily="34" charset="0"/>
              </a:rPr>
              <a:t>()</a:t>
            </a:r>
          </a:p>
        </p:txBody>
      </p:sp>
      <p:sp>
        <p:nvSpPr>
          <p:cNvPr id="29" name="Google Shape;285;p34">
            <a:extLst>
              <a:ext uri="{FF2B5EF4-FFF2-40B4-BE49-F238E27FC236}">
                <a16:creationId xmlns:a16="http://schemas.microsoft.com/office/drawing/2014/main" id="{437D7409-75F2-F638-D500-6D03558FD09E}"/>
              </a:ext>
            </a:extLst>
          </p:cNvPr>
          <p:cNvSpPr txBox="1">
            <a:spLocks/>
          </p:cNvSpPr>
          <p:nvPr/>
        </p:nvSpPr>
        <p:spPr>
          <a:xfrm>
            <a:off x="1072634" y="2574696"/>
            <a:ext cx="937638" cy="4104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100" b="1" dirty="0" err="1">
                <a:solidFill>
                  <a:schemeClr val="accent6"/>
                </a:solidFill>
                <a:latin typeface="Calibri" panose="020F0502020204030204" pitchFamily="34" charset="0"/>
                <a:ea typeface="Calibri" panose="020F0502020204030204" pitchFamily="34" charset="0"/>
                <a:cs typeface="Calibri" panose="020F0502020204030204" pitchFamily="34" charset="0"/>
              </a:rPr>
              <a:t>onNext</a:t>
            </a:r>
            <a:r>
              <a:rPr lang="en-US" sz="1100" b="1" dirty="0">
                <a:solidFill>
                  <a:schemeClr val="accent6"/>
                </a:solidFill>
                <a:latin typeface="Calibri" panose="020F0502020204030204" pitchFamily="34" charset="0"/>
                <a:ea typeface="Calibri" panose="020F0502020204030204" pitchFamily="34" charset="0"/>
                <a:cs typeface="Calibri" panose="020F0502020204030204" pitchFamily="34" charset="0"/>
              </a:rPr>
              <a:t>()</a:t>
            </a:r>
          </a:p>
        </p:txBody>
      </p:sp>
      <p:sp>
        <p:nvSpPr>
          <p:cNvPr id="30" name="Google Shape;285;p34">
            <a:extLst>
              <a:ext uri="{FF2B5EF4-FFF2-40B4-BE49-F238E27FC236}">
                <a16:creationId xmlns:a16="http://schemas.microsoft.com/office/drawing/2014/main" id="{494A8A52-885E-99EA-8CF5-DCFAC73FE64C}"/>
              </a:ext>
            </a:extLst>
          </p:cNvPr>
          <p:cNvSpPr txBox="1">
            <a:spLocks/>
          </p:cNvSpPr>
          <p:nvPr/>
        </p:nvSpPr>
        <p:spPr>
          <a:xfrm>
            <a:off x="2002669" y="2639535"/>
            <a:ext cx="937638" cy="4104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100" b="1" dirty="0" err="1">
                <a:solidFill>
                  <a:schemeClr val="accent6"/>
                </a:solidFill>
                <a:latin typeface="Calibri" panose="020F0502020204030204" pitchFamily="34" charset="0"/>
                <a:ea typeface="Calibri" panose="020F0502020204030204" pitchFamily="34" charset="0"/>
                <a:cs typeface="Calibri" panose="020F0502020204030204" pitchFamily="34" charset="0"/>
              </a:rPr>
              <a:t>onError</a:t>
            </a:r>
            <a:r>
              <a:rPr lang="en-US" sz="1100" b="1" dirty="0">
                <a:solidFill>
                  <a:schemeClr val="accent6"/>
                </a:solidFill>
                <a:latin typeface="Calibri" panose="020F0502020204030204" pitchFamily="34" charset="0"/>
                <a:ea typeface="Calibri" panose="020F0502020204030204" pitchFamily="34" charset="0"/>
                <a:cs typeface="Calibri" panose="020F0502020204030204" pitchFamily="34" charset="0"/>
              </a:rPr>
              <a:t>()</a:t>
            </a:r>
          </a:p>
        </p:txBody>
      </p:sp>
      <p:pic>
        <p:nvPicPr>
          <p:cNvPr id="10" name="Picture 2">
            <a:extLst>
              <a:ext uri="{FF2B5EF4-FFF2-40B4-BE49-F238E27FC236}">
                <a16:creationId xmlns:a16="http://schemas.microsoft.com/office/drawing/2014/main" id="{554693E1-E696-0895-67C6-A0FEF63356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985" y="1568843"/>
            <a:ext cx="4133595" cy="277337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diagram of a diagram&#10;&#10;Description automatically generated">
            <a:extLst>
              <a:ext uri="{FF2B5EF4-FFF2-40B4-BE49-F238E27FC236}">
                <a16:creationId xmlns:a16="http://schemas.microsoft.com/office/drawing/2014/main" id="{8FA6F59F-6DD4-C1E6-F004-B5F7D57C45E3}"/>
              </a:ext>
            </a:extLst>
          </p:cNvPr>
          <p:cNvPicPr>
            <a:picLocks noChangeAspect="1"/>
          </p:cNvPicPr>
          <p:nvPr/>
        </p:nvPicPr>
        <p:blipFill>
          <a:blip r:embed="rId5"/>
          <a:stretch>
            <a:fillRect/>
          </a:stretch>
        </p:blipFill>
        <p:spPr>
          <a:xfrm>
            <a:off x="343438" y="1504460"/>
            <a:ext cx="5048056" cy="2961284"/>
          </a:xfrm>
          <a:prstGeom prst="rect">
            <a:avLst/>
          </a:prstGeom>
        </p:spPr>
      </p:pic>
      <p:pic>
        <p:nvPicPr>
          <p:cNvPr id="18" name="Picture 2">
            <a:extLst>
              <a:ext uri="{FF2B5EF4-FFF2-40B4-BE49-F238E27FC236}">
                <a16:creationId xmlns:a16="http://schemas.microsoft.com/office/drawing/2014/main" id="{851B7D47-F6FB-AD85-6363-256B1570E0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948" y="1245887"/>
            <a:ext cx="5092981" cy="360810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BA4AB5A0-949B-4F5F-AE61-8A075B640F47}"/>
              </a:ext>
            </a:extLst>
          </p:cNvPr>
          <p:cNvPicPr>
            <a:picLocks noChangeAspect="1"/>
          </p:cNvPicPr>
          <p:nvPr/>
        </p:nvPicPr>
        <p:blipFill>
          <a:blip r:embed="rId7"/>
          <a:stretch>
            <a:fillRect/>
          </a:stretch>
        </p:blipFill>
        <p:spPr>
          <a:xfrm>
            <a:off x="306628" y="1245887"/>
            <a:ext cx="5156909" cy="3608108"/>
          </a:xfrm>
          <a:prstGeom prst="rect">
            <a:avLst/>
          </a:prstGeom>
        </p:spPr>
      </p:pic>
      <p:pic>
        <p:nvPicPr>
          <p:cNvPr id="23" name="Picture 22">
            <a:extLst>
              <a:ext uri="{FF2B5EF4-FFF2-40B4-BE49-F238E27FC236}">
                <a16:creationId xmlns:a16="http://schemas.microsoft.com/office/drawing/2014/main" id="{71C38C68-EEA6-AE54-92A9-0086567FC276}"/>
              </a:ext>
            </a:extLst>
          </p:cNvPr>
          <p:cNvPicPr>
            <a:picLocks noChangeAspect="1"/>
          </p:cNvPicPr>
          <p:nvPr/>
        </p:nvPicPr>
        <p:blipFill>
          <a:blip r:embed="rId8"/>
          <a:stretch>
            <a:fillRect/>
          </a:stretch>
        </p:blipFill>
        <p:spPr>
          <a:xfrm>
            <a:off x="310447" y="1362855"/>
            <a:ext cx="5048056" cy="1630053"/>
          </a:xfrm>
          <a:prstGeom prst="rect">
            <a:avLst/>
          </a:prstGeom>
        </p:spPr>
      </p:pic>
      <p:pic>
        <p:nvPicPr>
          <p:cNvPr id="24" name="Picture 23">
            <a:extLst>
              <a:ext uri="{FF2B5EF4-FFF2-40B4-BE49-F238E27FC236}">
                <a16:creationId xmlns:a16="http://schemas.microsoft.com/office/drawing/2014/main" id="{A4084A01-ECCD-AF02-37DB-EAEE8C86E4CE}"/>
              </a:ext>
            </a:extLst>
          </p:cNvPr>
          <p:cNvPicPr>
            <a:picLocks noChangeAspect="1"/>
          </p:cNvPicPr>
          <p:nvPr/>
        </p:nvPicPr>
        <p:blipFill>
          <a:blip r:embed="rId9"/>
          <a:stretch>
            <a:fillRect/>
          </a:stretch>
        </p:blipFill>
        <p:spPr>
          <a:xfrm>
            <a:off x="310447" y="2965618"/>
            <a:ext cx="5048056" cy="1530360"/>
          </a:xfrm>
          <a:prstGeom prst="rect">
            <a:avLst/>
          </a:prstGeom>
        </p:spPr>
      </p:pic>
    </p:spTree>
    <p:extLst>
      <p:ext uri="{BB962C8B-B14F-4D97-AF65-F5344CB8AC3E}">
        <p14:creationId xmlns:p14="http://schemas.microsoft.com/office/powerpoint/2010/main" val="362436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2000"/>
                                        <p:tgtEl>
                                          <p:spTgt spid="14"/>
                                        </p:tgtEl>
                                      </p:cBhvr>
                                    </p:animEffect>
                                  </p:childTnLst>
                                </p:cTn>
                              </p:par>
                              <p:par>
                                <p:cTn id="8" presetID="21" presetClass="entr" presetSubtype="1"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heel(1)">
                                      <p:cBhvr>
                                        <p:cTn id="10" dur="2000"/>
                                        <p:tgtEl>
                                          <p:spTgt spid="2"/>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heel(1)">
                                      <p:cBhvr>
                                        <p:cTn id="13" dur="2000"/>
                                        <p:tgtEl>
                                          <p:spTgt spid="27"/>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heel(1)">
                                      <p:cBhvr>
                                        <p:cTn id="16" dur="2000"/>
                                        <p:tgtEl>
                                          <p:spTgt spid="30"/>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heel(1)">
                                      <p:cBhvr>
                                        <p:cTn id="19" dur="20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circle(in)">
                                      <p:cBhvr>
                                        <p:cTn id="29" dur="2000"/>
                                        <p:tgtEl>
                                          <p:spTgt spid="12"/>
                                        </p:tgtEl>
                                      </p:cBhvr>
                                    </p:animEffect>
                                  </p:childTnLst>
                                </p:cTn>
                              </p:par>
                              <p:par>
                                <p:cTn id="30" presetID="6" presetClass="entr" presetSubtype="16"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circle(in)">
                                      <p:cBhvr>
                                        <p:cTn id="32" dur="20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randombar(horizontal)">
                                      <p:cBhvr>
                                        <p:cTn id="45" dur="500"/>
                                        <p:tgtEl>
                                          <p:spTgt spid="23"/>
                                        </p:tgtEl>
                                      </p:cBhvr>
                                    </p:animEffect>
                                  </p:childTnLst>
                                </p:cTn>
                              </p:par>
                              <p:par>
                                <p:cTn id="46" presetID="14" presetClass="entr" presetSubtype="10" fill="hold"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randombar(horizontal)">
                                      <p:cBhvr>
                                        <p:cTn id="48" dur="500"/>
                                        <p:tgtEl>
                                          <p:spTgt spid="22"/>
                                        </p:tgtEl>
                                      </p:cBhvr>
                                    </p:animEffect>
                                  </p:childTnLst>
                                </p:cTn>
                              </p:par>
                              <p:par>
                                <p:cTn id="49" presetID="14" presetClass="entr" presetSubtype="1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randombar(horizontal)">
                                      <p:cBhvr>
                                        <p:cTn id="5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P spid="27" grpId="0"/>
      <p:bldP spid="29" grpId="0"/>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0"/>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202" name="Google Shape;202;p30"/>
          <p:cNvSpPr txBox="1">
            <a:spLocks noGrp="1"/>
          </p:cNvSpPr>
          <p:nvPr>
            <p:ph type="title"/>
          </p:nvPr>
        </p:nvSpPr>
        <p:spPr>
          <a:xfrm>
            <a:off x="2604143" y="33509"/>
            <a:ext cx="3325105" cy="475853"/>
          </a:xfrm>
          <a:prstGeom prst="rect">
            <a:avLst/>
          </a:prstGeom>
        </p:spPr>
        <p:txBody>
          <a:bodyPr spcFirstLastPara="1" wrap="square" lIns="91425" tIns="91425" rIns="91425" bIns="91425" anchor="t" anchorCtr="0">
            <a:noAutofit/>
          </a:bodyPr>
          <a:lstStyle/>
          <a:p>
            <a:r>
              <a:rPr lang="en-US" sz="3500" b="1" dirty="0">
                <a:latin typeface="Calibri" panose="020F0502020204030204" pitchFamily="34" charset="0"/>
                <a:ea typeface="Calibri" panose="020F0502020204030204" pitchFamily="34" charset="0"/>
                <a:cs typeface="Calibri" panose="020F0502020204030204" pitchFamily="34" charset="0"/>
              </a:rPr>
              <a:t>OBSERVER</a:t>
            </a:r>
          </a:p>
        </p:txBody>
      </p:sp>
      <p:sp>
        <p:nvSpPr>
          <p:cNvPr id="203" name="Google Shape;203;p30"/>
          <p:cNvSpPr txBox="1">
            <a:spLocks noGrp="1"/>
          </p:cNvSpPr>
          <p:nvPr>
            <p:ph type="title" idx="2"/>
          </p:nvPr>
        </p:nvSpPr>
        <p:spPr>
          <a:xfrm>
            <a:off x="2312280" y="204213"/>
            <a:ext cx="652664"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1.3</a:t>
            </a:r>
            <a:endParaRPr sz="2500" dirty="0"/>
          </a:p>
        </p:txBody>
      </p:sp>
      <p:grpSp>
        <p:nvGrpSpPr>
          <p:cNvPr id="4" name="Google Shape;873;p48">
            <a:extLst>
              <a:ext uri="{FF2B5EF4-FFF2-40B4-BE49-F238E27FC236}">
                <a16:creationId xmlns:a16="http://schemas.microsoft.com/office/drawing/2014/main" id="{EE004A92-46B2-A2DD-CFC5-B8A9A3AC2186}"/>
              </a:ext>
            </a:extLst>
          </p:cNvPr>
          <p:cNvGrpSpPr/>
          <p:nvPr/>
        </p:nvGrpSpPr>
        <p:grpSpPr>
          <a:xfrm>
            <a:off x="8188257" y="4136002"/>
            <a:ext cx="1719104" cy="1719104"/>
            <a:chOff x="4315050" y="3606251"/>
            <a:chExt cx="1870625" cy="1870625"/>
          </a:xfrm>
        </p:grpSpPr>
        <p:sp>
          <p:nvSpPr>
            <p:cNvPr id="5" name="Google Shape;874;p48">
              <a:extLst>
                <a:ext uri="{FF2B5EF4-FFF2-40B4-BE49-F238E27FC236}">
                  <a16:creationId xmlns:a16="http://schemas.microsoft.com/office/drawing/2014/main" id="{BCAE1271-A317-AA11-008C-4B81F4623BAF}"/>
                </a:ext>
              </a:extLst>
            </p:cNvPr>
            <p:cNvSpPr/>
            <p:nvPr/>
          </p:nvSpPr>
          <p:spPr>
            <a:xfrm>
              <a:off x="4315050" y="3606251"/>
              <a:ext cx="1870625" cy="1870625"/>
            </a:xfrm>
            <a:custGeom>
              <a:avLst/>
              <a:gdLst/>
              <a:ahLst/>
              <a:cxnLst/>
              <a:rect l="l" t="t" r="r" b="b"/>
              <a:pathLst>
                <a:path w="74825" h="74825" extrusionOk="0">
                  <a:moveTo>
                    <a:pt x="37398" y="1445"/>
                  </a:moveTo>
                  <a:lnTo>
                    <a:pt x="38331" y="1475"/>
                  </a:lnTo>
                  <a:lnTo>
                    <a:pt x="39263" y="1505"/>
                  </a:lnTo>
                  <a:lnTo>
                    <a:pt x="40166" y="1565"/>
                  </a:lnTo>
                  <a:lnTo>
                    <a:pt x="41068" y="1656"/>
                  </a:lnTo>
                  <a:lnTo>
                    <a:pt x="41971" y="1746"/>
                  </a:lnTo>
                  <a:lnTo>
                    <a:pt x="42874" y="1866"/>
                  </a:lnTo>
                  <a:lnTo>
                    <a:pt x="43776" y="2017"/>
                  </a:lnTo>
                  <a:lnTo>
                    <a:pt x="44649" y="2197"/>
                  </a:lnTo>
                  <a:lnTo>
                    <a:pt x="45521" y="2378"/>
                  </a:lnTo>
                  <a:lnTo>
                    <a:pt x="46394" y="2588"/>
                  </a:lnTo>
                  <a:lnTo>
                    <a:pt x="47236" y="2829"/>
                  </a:lnTo>
                  <a:lnTo>
                    <a:pt x="48078" y="3070"/>
                  </a:lnTo>
                  <a:lnTo>
                    <a:pt x="48921" y="3340"/>
                  </a:lnTo>
                  <a:lnTo>
                    <a:pt x="49763" y="3641"/>
                  </a:lnTo>
                  <a:lnTo>
                    <a:pt x="50576" y="3942"/>
                  </a:lnTo>
                  <a:lnTo>
                    <a:pt x="51388" y="4273"/>
                  </a:lnTo>
                  <a:lnTo>
                    <a:pt x="52200" y="4634"/>
                  </a:lnTo>
                  <a:lnTo>
                    <a:pt x="52982" y="4995"/>
                  </a:lnTo>
                  <a:lnTo>
                    <a:pt x="53765" y="5386"/>
                  </a:lnTo>
                  <a:lnTo>
                    <a:pt x="54547" y="5807"/>
                  </a:lnTo>
                  <a:lnTo>
                    <a:pt x="55299" y="6229"/>
                  </a:lnTo>
                  <a:lnTo>
                    <a:pt x="56051" y="6680"/>
                  </a:lnTo>
                  <a:lnTo>
                    <a:pt x="56773" y="7131"/>
                  </a:lnTo>
                  <a:lnTo>
                    <a:pt x="57495" y="7613"/>
                  </a:lnTo>
                  <a:lnTo>
                    <a:pt x="58217" y="8094"/>
                  </a:lnTo>
                  <a:lnTo>
                    <a:pt x="58909" y="8605"/>
                  </a:lnTo>
                  <a:lnTo>
                    <a:pt x="59601" y="9147"/>
                  </a:lnTo>
                  <a:lnTo>
                    <a:pt x="60263" y="9689"/>
                  </a:lnTo>
                  <a:lnTo>
                    <a:pt x="60925" y="10230"/>
                  </a:lnTo>
                  <a:lnTo>
                    <a:pt x="61587" y="10802"/>
                  </a:lnTo>
                  <a:lnTo>
                    <a:pt x="62219" y="11403"/>
                  </a:lnTo>
                  <a:lnTo>
                    <a:pt x="62821" y="12005"/>
                  </a:lnTo>
                  <a:lnTo>
                    <a:pt x="63422" y="12607"/>
                  </a:lnTo>
                  <a:lnTo>
                    <a:pt x="64024" y="13239"/>
                  </a:lnTo>
                  <a:lnTo>
                    <a:pt x="64596" y="13901"/>
                  </a:lnTo>
                  <a:lnTo>
                    <a:pt x="65137" y="14562"/>
                  </a:lnTo>
                  <a:lnTo>
                    <a:pt x="65679" y="15224"/>
                  </a:lnTo>
                  <a:lnTo>
                    <a:pt x="66220" y="15916"/>
                  </a:lnTo>
                  <a:lnTo>
                    <a:pt x="66732" y="16608"/>
                  </a:lnTo>
                  <a:lnTo>
                    <a:pt x="67213" y="17330"/>
                  </a:lnTo>
                  <a:lnTo>
                    <a:pt x="67695" y="18052"/>
                  </a:lnTo>
                  <a:lnTo>
                    <a:pt x="68146" y="18775"/>
                  </a:lnTo>
                  <a:lnTo>
                    <a:pt x="68597" y="19527"/>
                  </a:lnTo>
                  <a:lnTo>
                    <a:pt x="69018" y="20279"/>
                  </a:lnTo>
                  <a:lnTo>
                    <a:pt x="69440" y="21061"/>
                  </a:lnTo>
                  <a:lnTo>
                    <a:pt x="69801" y="21843"/>
                  </a:lnTo>
                  <a:lnTo>
                    <a:pt x="70192" y="22626"/>
                  </a:lnTo>
                  <a:lnTo>
                    <a:pt x="70523" y="23438"/>
                  </a:lnTo>
                  <a:lnTo>
                    <a:pt x="70854" y="24250"/>
                  </a:lnTo>
                  <a:lnTo>
                    <a:pt x="71185" y="25063"/>
                  </a:lnTo>
                  <a:lnTo>
                    <a:pt x="71485" y="25905"/>
                  </a:lnTo>
                  <a:lnTo>
                    <a:pt x="71756" y="26717"/>
                  </a:lnTo>
                  <a:lnTo>
                    <a:pt x="71997" y="27590"/>
                  </a:lnTo>
                  <a:lnTo>
                    <a:pt x="72238" y="28432"/>
                  </a:lnTo>
                  <a:lnTo>
                    <a:pt x="72448" y="29305"/>
                  </a:lnTo>
                  <a:lnTo>
                    <a:pt x="72629" y="30177"/>
                  </a:lnTo>
                  <a:lnTo>
                    <a:pt x="72809" y="31050"/>
                  </a:lnTo>
                  <a:lnTo>
                    <a:pt x="72960" y="31952"/>
                  </a:lnTo>
                  <a:lnTo>
                    <a:pt x="73080" y="32825"/>
                  </a:lnTo>
                  <a:lnTo>
                    <a:pt x="73170" y="33727"/>
                  </a:lnTo>
                  <a:lnTo>
                    <a:pt x="73261" y="34660"/>
                  </a:lnTo>
                  <a:lnTo>
                    <a:pt x="73321" y="35563"/>
                  </a:lnTo>
                  <a:lnTo>
                    <a:pt x="73351" y="36495"/>
                  </a:lnTo>
                  <a:lnTo>
                    <a:pt x="73351" y="37398"/>
                  </a:lnTo>
                  <a:lnTo>
                    <a:pt x="73351" y="38331"/>
                  </a:lnTo>
                  <a:lnTo>
                    <a:pt x="73321" y="39263"/>
                  </a:lnTo>
                  <a:lnTo>
                    <a:pt x="73261" y="40166"/>
                  </a:lnTo>
                  <a:lnTo>
                    <a:pt x="73170" y="41068"/>
                  </a:lnTo>
                  <a:lnTo>
                    <a:pt x="73080" y="41971"/>
                  </a:lnTo>
                  <a:lnTo>
                    <a:pt x="72960" y="42874"/>
                  </a:lnTo>
                  <a:lnTo>
                    <a:pt x="72809" y="43776"/>
                  </a:lnTo>
                  <a:lnTo>
                    <a:pt x="72629" y="44649"/>
                  </a:lnTo>
                  <a:lnTo>
                    <a:pt x="72448" y="45521"/>
                  </a:lnTo>
                  <a:lnTo>
                    <a:pt x="72238" y="46394"/>
                  </a:lnTo>
                  <a:lnTo>
                    <a:pt x="71997" y="47236"/>
                  </a:lnTo>
                  <a:lnTo>
                    <a:pt x="71756" y="48078"/>
                  </a:lnTo>
                  <a:lnTo>
                    <a:pt x="71485" y="48921"/>
                  </a:lnTo>
                  <a:lnTo>
                    <a:pt x="71185" y="49763"/>
                  </a:lnTo>
                  <a:lnTo>
                    <a:pt x="70854" y="50576"/>
                  </a:lnTo>
                  <a:lnTo>
                    <a:pt x="70523" y="51388"/>
                  </a:lnTo>
                  <a:lnTo>
                    <a:pt x="70192" y="52200"/>
                  </a:lnTo>
                  <a:lnTo>
                    <a:pt x="69801" y="52982"/>
                  </a:lnTo>
                  <a:lnTo>
                    <a:pt x="69440" y="53765"/>
                  </a:lnTo>
                  <a:lnTo>
                    <a:pt x="69018" y="54547"/>
                  </a:lnTo>
                  <a:lnTo>
                    <a:pt x="68597" y="55299"/>
                  </a:lnTo>
                  <a:lnTo>
                    <a:pt x="68146" y="56051"/>
                  </a:lnTo>
                  <a:lnTo>
                    <a:pt x="67695" y="56773"/>
                  </a:lnTo>
                  <a:lnTo>
                    <a:pt x="67213" y="57495"/>
                  </a:lnTo>
                  <a:lnTo>
                    <a:pt x="66732" y="58217"/>
                  </a:lnTo>
                  <a:lnTo>
                    <a:pt x="66220" y="58909"/>
                  </a:lnTo>
                  <a:lnTo>
                    <a:pt x="65679" y="59601"/>
                  </a:lnTo>
                  <a:lnTo>
                    <a:pt x="65137" y="60263"/>
                  </a:lnTo>
                  <a:lnTo>
                    <a:pt x="64596" y="60925"/>
                  </a:lnTo>
                  <a:lnTo>
                    <a:pt x="64024" y="61587"/>
                  </a:lnTo>
                  <a:lnTo>
                    <a:pt x="63422" y="62219"/>
                  </a:lnTo>
                  <a:lnTo>
                    <a:pt x="62821" y="62821"/>
                  </a:lnTo>
                  <a:lnTo>
                    <a:pt x="62219" y="63422"/>
                  </a:lnTo>
                  <a:lnTo>
                    <a:pt x="61587" y="64024"/>
                  </a:lnTo>
                  <a:lnTo>
                    <a:pt x="60925" y="64596"/>
                  </a:lnTo>
                  <a:lnTo>
                    <a:pt x="60263" y="65137"/>
                  </a:lnTo>
                  <a:lnTo>
                    <a:pt x="59601" y="65679"/>
                  </a:lnTo>
                  <a:lnTo>
                    <a:pt x="58909" y="66220"/>
                  </a:lnTo>
                  <a:lnTo>
                    <a:pt x="58217" y="66732"/>
                  </a:lnTo>
                  <a:lnTo>
                    <a:pt x="57495" y="67213"/>
                  </a:lnTo>
                  <a:lnTo>
                    <a:pt x="56773" y="67695"/>
                  </a:lnTo>
                  <a:lnTo>
                    <a:pt x="56051" y="68146"/>
                  </a:lnTo>
                  <a:lnTo>
                    <a:pt x="55299" y="68597"/>
                  </a:lnTo>
                  <a:lnTo>
                    <a:pt x="54547" y="69018"/>
                  </a:lnTo>
                  <a:lnTo>
                    <a:pt x="53765" y="69440"/>
                  </a:lnTo>
                  <a:lnTo>
                    <a:pt x="52982" y="69801"/>
                  </a:lnTo>
                  <a:lnTo>
                    <a:pt x="52200" y="70192"/>
                  </a:lnTo>
                  <a:lnTo>
                    <a:pt x="51388" y="70523"/>
                  </a:lnTo>
                  <a:lnTo>
                    <a:pt x="50576" y="70854"/>
                  </a:lnTo>
                  <a:lnTo>
                    <a:pt x="49763" y="71185"/>
                  </a:lnTo>
                  <a:lnTo>
                    <a:pt x="48921" y="71485"/>
                  </a:lnTo>
                  <a:lnTo>
                    <a:pt x="48078" y="71756"/>
                  </a:lnTo>
                  <a:lnTo>
                    <a:pt x="47236" y="71997"/>
                  </a:lnTo>
                  <a:lnTo>
                    <a:pt x="46394" y="72238"/>
                  </a:lnTo>
                  <a:lnTo>
                    <a:pt x="45521" y="72448"/>
                  </a:lnTo>
                  <a:lnTo>
                    <a:pt x="44649" y="72629"/>
                  </a:lnTo>
                  <a:lnTo>
                    <a:pt x="43776" y="72809"/>
                  </a:lnTo>
                  <a:lnTo>
                    <a:pt x="42874" y="72960"/>
                  </a:lnTo>
                  <a:lnTo>
                    <a:pt x="41971" y="73080"/>
                  </a:lnTo>
                  <a:lnTo>
                    <a:pt x="41068" y="73170"/>
                  </a:lnTo>
                  <a:lnTo>
                    <a:pt x="40166" y="73261"/>
                  </a:lnTo>
                  <a:lnTo>
                    <a:pt x="39263" y="73321"/>
                  </a:lnTo>
                  <a:lnTo>
                    <a:pt x="38331" y="73351"/>
                  </a:lnTo>
                  <a:lnTo>
                    <a:pt x="36495" y="73351"/>
                  </a:lnTo>
                  <a:lnTo>
                    <a:pt x="35563" y="73321"/>
                  </a:lnTo>
                  <a:lnTo>
                    <a:pt x="34660" y="73261"/>
                  </a:lnTo>
                  <a:lnTo>
                    <a:pt x="33727" y="73170"/>
                  </a:lnTo>
                  <a:lnTo>
                    <a:pt x="32825" y="73080"/>
                  </a:lnTo>
                  <a:lnTo>
                    <a:pt x="31952" y="72960"/>
                  </a:lnTo>
                  <a:lnTo>
                    <a:pt x="31050" y="72809"/>
                  </a:lnTo>
                  <a:lnTo>
                    <a:pt x="30177" y="72629"/>
                  </a:lnTo>
                  <a:lnTo>
                    <a:pt x="29305" y="72448"/>
                  </a:lnTo>
                  <a:lnTo>
                    <a:pt x="28432" y="72238"/>
                  </a:lnTo>
                  <a:lnTo>
                    <a:pt x="27590" y="71997"/>
                  </a:lnTo>
                  <a:lnTo>
                    <a:pt x="26717" y="71756"/>
                  </a:lnTo>
                  <a:lnTo>
                    <a:pt x="25905" y="71485"/>
                  </a:lnTo>
                  <a:lnTo>
                    <a:pt x="25063" y="71185"/>
                  </a:lnTo>
                  <a:lnTo>
                    <a:pt x="24250" y="70854"/>
                  </a:lnTo>
                  <a:lnTo>
                    <a:pt x="23438" y="70523"/>
                  </a:lnTo>
                  <a:lnTo>
                    <a:pt x="22626" y="70192"/>
                  </a:lnTo>
                  <a:lnTo>
                    <a:pt x="21843" y="69801"/>
                  </a:lnTo>
                  <a:lnTo>
                    <a:pt x="21061" y="69440"/>
                  </a:lnTo>
                  <a:lnTo>
                    <a:pt x="20279" y="69018"/>
                  </a:lnTo>
                  <a:lnTo>
                    <a:pt x="19527" y="68597"/>
                  </a:lnTo>
                  <a:lnTo>
                    <a:pt x="18775" y="68146"/>
                  </a:lnTo>
                  <a:lnTo>
                    <a:pt x="18053" y="67695"/>
                  </a:lnTo>
                  <a:lnTo>
                    <a:pt x="17330" y="67213"/>
                  </a:lnTo>
                  <a:lnTo>
                    <a:pt x="16608" y="66732"/>
                  </a:lnTo>
                  <a:lnTo>
                    <a:pt x="15916" y="66220"/>
                  </a:lnTo>
                  <a:lnTo>
                    <a:pt x="15224" y="65679"/>
                  </a:lnTo>
                  <a:lnTo>
                    <a:pt x="14563" y="65137"/>
                  </a:lnTo>
                  <a:lnTo>
                    <a:pt x="13901" y="64596"/>
                  </a:lnTo>
                  <a:lnTo>
                    <a:pt x="13239" y="64024"/>
                  </a:lnTo>
                  <a:lnTo>
                    <a:pt x="12607" y="63422"/>
                  </a:lnTo>
                  <a:lnTo>
                    <a:pt x="12005" y="62821"/>
                  </a:lnTo>
                  <a:lnTo>
                    <a:pt x="11403" y="62219"/>
                  </a:lnTo>
                  <a:lnTo>
                    <a:pt x="10802" y="61587"/>
                  </a:lnTo>
                  <a:lnTo>
                    <a:pt x="10230" y="60925"/>
                  </a:lnTo>
                  <a:lnTo>
                    <a:pt x="9689" y="60263"/>
                  </a:lnTo>
                  <a:lnTo>
                    <a:pt x="9147" y="59601"/>
                  </a:lnTo>
                  <a:lnTo>
                    <a:pt x="8605" y="58909"/>
                  </a:lnTo>
                  <a:lnTo>
                    <a:pt x="8094" y="58217"/>
                  </a:lnTo>
                  <a:lnTo>
                    <a:pt x="7613" y="57495"/>
                  </a:lnTo>
                  <a:lnTo>
                    <a:pt x="7131" y="56773"/>
                  </a:lnTo>
                  <a:lnTo>
                    <a:pt x="6680" y="56051"/>
                  </a:lnTo>
                  <a:lnTo>
                    <a:pt x="6229" y="55299"/>
                  </a:lnTo>
                  <a:lnTo>
                    <a:pt x="5807" y="54547"/>
                  </a:lnTo>
                  <a:lnTo>
                    <a:pt x="5386" y="53765"/>
                  </a:lnTo>
                  <a:lnTo>
                    <a:pt x="4995" y="52982"/>
                  </a:lnTo>
                  <a:lnTo>
                    <a:pt x="4634" y="52200"/>
                  </a:lnTo>
                  <a:lnTo>
                    <a:pt x="4273" y="51388"/>
                  </a:lnTo>
                  <a:lnTo>
                    <a:pt x="3942" y="50576"/>
                  </a:lnTo>
                  <a:lnTo>
                    <a:pt x="3641" y="49763"/>
                  </a:lnTo>
                  <a:lnTo>
                    <a:pt x="3340" y="48921"/>
                  </a:lnTo>
                  <a:lnTo>
                    <a:pt x="3070" y="48078"/>
                  </a:lnTo>
                  <a:lnTo>
                    <a:pt x="2829" y="47236"/>
                  </a:lnTo>
                  <a:lnTo>
                    <a:pt x="2588" y="46394"/>
                  </a:lnTo>
                  <a:lnTo>
                    <a:pt x="2378" y="45521"/>
                  </a:lnTo>
                  <a:lnTo>
                    <a:pt x="2197" y="44649"/>
                  </a:lnTo>
                  <a:lnTo>
                    <a:pt x="2017" y="43776"/>
                  </a:lnTo>
                  <a:lnTo>
                    <a:pt x="1866" y="42874"/>
                  </a:lnTo>
                  <a:lnTo>
                    <a:pt x="1746" y="41971"/>
                  </a:lnTo>
                  <a:lnTo>
                    <a:pt x="1656" y="41068"/>
                  </a:lnTo>
                  <a:lnTo>
                    <a:pt x="1565" y="40166"/>
                  </a:lnTo>
                  <a:lnTo>
                    <a:pt x="1505" y="39263"/>
                  </a:lnTo>
                  <a:lnTo>
                    <a:pt x="1475" y="38331"/>
                  </a:lnTo>
                  <a:lnTo>
                    <a:pt x="1445" y="37398"/>
                  </a:lnTo>
                  <a:lnTo>
                    <a:pt x="1475" y="36495"/>
                  </a:lnTo>
                  <a:lnTo>
                    <a:pt x="1505" y="35563"/>
                  </a:lnTo>
                  <a:lnTo>
                    <a:pt x="1565" y="34660"/>
                  </a:lnTo>
                  <a:lnTo>
                    <a:pt x="1656" y="33727"/>
                  </a:lnTo>
                  <a:lnTo>
                    <a:pt x="1746" y="32825"/>
                  </a:lnTo>
                  <a:lnTo>
                    <a:pt x="1866" y="31952"/>
                  </a:lnTo>
                  <a:lnTo>
                    <a:pt x="2017" y="31050"/>
                  </a:lnTo>
                  <a:lnTo>
                    <a:pt x="2197" y="30177"/>
                  </a:lnTo>
                  <a:lnTo>
                    <a:pt x="2378" y="29305"/>
                  </a:lnTo>
                  <a:lnTo>
                    <a:pt x="2588" y="28432"/>
                  </a:lnTo>
                  <a:lnTo>
                    <a:pt x="2829" y="27590"/>
                  </a:lnTo>
                  <a:lnTo>
                    <a:pt x="3070" y="26717"/>
                  </a:lnTo>
                  <a:lnTo>
                    <a:pt x="3340" y="25905"/>
                  </a:lnTo>
                  <a:lnTo>
                    <a:pt x="3641" y="25063"/>
                  </a:lnTo>
                  <a:lnTo>
                    <a:pt x="3942" y="24250"/>
                  </a:lnTo>
                  <a:lnTo>
                    <a:pt x="4273" y="23438"/>
                  </a:lnTo>
                  <a:lnTo>
                    <a:pt x="4634" y="22626"/>
                  </a:lnTo>
                  <a:lnTo>
                    <a:pt x="4995" y="21843"/>
                  </a:lnTo>
                  <a:lnTo>
                    <a:pt x="5386" y="21061"/>
                  </a:lnTo>
                  <a:lnTo>
                    <a:pt x="5807" y="20279"/>
                  </a:lnTo>
                  <a:lnTo>
                    <a:pt x="6229" y="19527"/>
                  </a:lnTo>
                  <a:lnTo>
                    <a:pt x="6680" y="18775"/>
                  </a:lnTo>
                  <a:lnTo>
                    <a:pt x="7131" y="18052"/>
                  </a:lnTo>
                  <a:lnTo>
                    <a:pt x="7613" y="17330"/>
                  </a:lnTo>
                  <a:lnTo>
                    <a:pt x="8094" y="16608"/>
                  </a:lnTo>
                  <a:lnTo>
                    <a:pt x="8605" y="15916"/>
                  </a:lnTo>
                  <a:lnTo>
                    <a:pt x="9147" y="15224"/>
                  </a:lnTo>
                  <a:lnTo>
                    <a:pt x="9689" y="14562"/>
                  </a:lnTo>
                  <a:lnTo>
                    <a:pt x="10230" y="13901"/>
                  </a:lnTo>
                  <a:lnTo>
                    <a:pt x="10802" y="13239"/>
                  </a:lnTo>
                  <a:lnTo>
                    <a:pt x="11403" y="12607"/>
                  </a:lnTo>
                  <a:lnTo>
                    <a:pt x="12005" y="12005"/>
                  </a:lnTo>
                  <a:lnTo>
                    <a:pt x="12607" y="11403"/>
                  </a:lnTo>
                  <a:lnTo>
                    <a:pt x="13239" y="10802"/>
                  </a:lnTo>
                  <a:lnTo>
                    <a:pt x="13901" y="10230"/>
                  </a:lnTo>
                  <a:lnTo>
                    <a:pt x="14563" y="9689"/>
                  </a:lnTo>
                  <a:lnTo>
                    <a:pt x="15224" y="9147"/>
                  </a:lnTo>
                  <a:lnTo>
                    <a:pt x="15916" y="8605"/>
                  </a:lnTo>
                  <a:lnTo>
                    <a:pt x="16608" y="8094"/>
                  </a:lnTo>
                  <a:lnTo>
                    <a:pt x="17330" y="7613"/>
                  </a:lnTo>
                  <a:lnTo>
                    <a:pt x="18053" y="7131"/>
                  </a:lnTo>
                  <a:lnTo>
                    <a:pt x="18775" y="6680"/>
                  </a:lnTo>
                  <a:lnTo>
                    <a:pt x="19527" y="6229"/>
                  </a:lnTo>
                  <a:lnTo>
                    <a:pt x="20279" y="5807"/>
                  </a:lnTo>
                  <a:lnTo>
                    <a:pt x="21061" y="5386"/>
                  </a:lnTo>
                  <a:lnTo>
                    <a:pt x="21843" y="4995"/>
                  </a:lnTo>
                  <a:lnTo>
                    <a:pt x="22626" y="4634"/>
                  </a:lnTo>
                  <a:lnTo>
                    <a:pt x="23438" y="4273"/>
                  </a:lnTo>
                  <a:lnTo>
                    <a:pt x="24250" y="3942"/>
                  </a:lnTo>
                  <a:lnTo>
                    <a:pt x="25063" y="3641"/>
                  </a:lnTo>
                  <a:lnTo>
                    <a:pt x="25905" y="3340"/>
                  </a:lnTo>
                  <a:lnTo>
                    <a:pt x="26717" y="3070"/>
                  </a:lnTo>
                  <a:lnTo>
                    <a:pt x="27590" y="2829"/>
                  </a:lnTo>
                  <a:lnTo>
                    <a:pt x="28432" y="2588"/>
                  </a:lnTo>
                  <a:lnTo>
                    <a:pt x="29305" y="2378"/>
                  </a:lnTo>
                  <a:lnTo>
                    <a:pt x="30177" y="2197"/>
                  </a:lnTo>
                  <a:lnTo>
                    <a:pt x="31050" y="2017"/>
                  </a:lnTo>
                  <a:lnTo>
                    <a:pt x="31952" y="1866"/>
                  </a:lnTo>
                  <a:lnTo>
                    <a:pt x="32825" y="1746"/>
                  </a:lnTo>
                  <a:lnTo>
                    <a:pt x="33727" y="1656"/>
                  </a:lnTo>
                  <a:lnTo>
                    <a:pt x="34660" y="1565"/>
                  </a:lnTo>
                  <a:lnTo>
                    <a:pt x="35563" y="1505"/>
                  </a:lnTo>
                  <a:lnTo>
                    <a:pt x="36495" y="1475"/>
                  </a:lnTo>
                  <a:lnTo>
                    <a:pt x="37398" y="1445"/>
                  </a:lnTo>
                  <a:close/>
                  <a:moveTo>
                    <a:pt x="36435" y="1"/>
                  </a:moveTo>
                  <a:lnTo>
                    <a:pt x="35502" y="31"/>
                  </a:lnTo>
                  <a:lnTo>
                    <a:pt x="34540" y="91"/>
                  </a:lnTo>
                  <a:lnTo>
                    <a:pt x="33577" y="181"/>
                  </a:lnTo>
                  <a:lnTo>
                    <a:pt x="32644" y="302"/>
                  </a:lnTo>
                  <a:lnTo>
                    <a:pt x="31712" y="422"/>
                  </a:lnTo>
                  <a:lnTo>
                    <a:pt x="30809" y="572"/>
                  </a:lnTo>
                  <a:lnTo>
                    <a:pt x="29876" y="753"/>
                  </a:lnTo>
                  <a:lnTo>
                    <a:pt x="28974" y="964"/>
                  </a:lnTo>
                  <a:lnTo>
                    <a:pt x="28071" y="1174"/>
                  </a:lnTo>
                  <a:lnTo>
                    <a:pt x="27169" y="1415"/>
                  </a:lnTo>
                  <a:lnTo>
                    <a:pt x="26296" y="1686"/>
                  </a:lnTo>
                  <a:lnTo>
                    <a:pt x="25424" y="1956"/>
                  </a:lnTo>
                  <a:lnTo>
                    <a:pt x="24551" y="2257"/>
                  </a:lnTo>
                  <a:lnTo>
                    <a:pt x="23709" y="2588"/>
                  </a:lnTo>
                  <a:lnTo>
                    <a:pt x="22866" y="2949"/>
                  </a:lnTo>
                  <a:lnTo>
                    <a:pt x="22024" y="3310"/>
                  </a:lnTo>
                  <a:lnTo>
                    <a:pt x="21212" y="3701"/>
                  </a:lnTo>
                  <a:lnTo>
                    <a:pt x="20399" y="4092"/>
                  </a:lnTo>
                  <a:lnTo>
                    <a:pt x="19587" y="4514"/>
                  </a:lnTo>
                  <a:lnTo>
                    <a:pt x="18805" y="4965"/>
                  </a:lnTo>
                  <a:lnTo>
                    <a:pt x="18022" y="5416"/>
                  </a:lnTo>
                  <a:lnTo>
                    <a:pt x="17270" y="5898"/>
                  </a:lnTo>
                  <a:lnTo>
                    <a:pt x="16518" y="6409"/>
                  </a:lnTo>
                  <a:lnTo>
                    <a:pt x="15766" y="6921"/>
                  </a:lnTo>
                  <a:lnTo>
                    <a:pt x="15044" y="7432"/>
                  </a:lnTo>
                  <a:lnTo>
                    <a:pt x="14322" y="7974"/>
                  </a:lnTo>
                  <a:lnTo>
                    <a:pt x="13630" y="8545"/>
                  </a:lnTo>
                  <a:lnTo>
                    <a:pt x="12938" y="9117"/>
                  </a:lnTo>
                  <a:lnTo>
                    <a:pt x="12276" y="9719"/>
                  </a:lnTo>
                  <a:lnTo>
                    <a:pt x="11614" y="10350"/>
                  </a:lnTo>
                  <a:lnTo>
                    <a:pt x="10952" y="10952"/>
                  </a:lnTo>
                  <a:lnTo>
                    <a:pt x="10350" y="11614"/>
                  </a:lnTo>
                  <a:lnTo>
                    <a:pt x="9719" y="12276"/>
                  </a:lnTo>
                  <a:lnTo>
                    <a:pt x="9117" y="12938"/>
                  </a:lnTo>
                  <a:lnTo>
                    <a:pt x="8545" y="13630"/>
                  </a:lnTo>
                  <a:lnTo>
                    <a:pt x="7974" y="14322"/>
                  </a:lnTo>
                  <a:lnTo>
                    <a:pt x="7432" y="15044"/>
                  </a:lnTo>
                  <a:lnTo>
                    <a:pt x="6921" y="15766"/>
                  </a:lnTo>
                  <a:lnTo>
                    <a:pt x="6409" y="16518"/>
                  </a:lnTo>
                  <a:lnTo>
                    <a:pt x="5898" y="17270"/>
                  </a:lnTo>
                  <a:lnTo>
                    <a:pt x="5416" y="18022"/>
                  </a:lnTo>
                  <a:lnTo>
                    <a:pt x="4965" y="18805"/>
                  </a:lnTo>
                  <a:lnTo>
                    <a:pt x="4514" y="19587"/>
                  </a:lnTo>
                  <a:lnTo>
                    <a:pt x="4093" y="20399"/>
                  </a:lnTo>
                  <a:lnTo>
                    <a:pt x="3701" y="21211"/>
                  </a:lnTo>
                  <a:lnTo>
                    <a:pt x="3310" y="22024"/>
                  </a:lnTo>
                  <a:lnTo>
                    <a:pt x="2949" y="22866"/>
                  </a:lnTo>
                  <a:lnTo>
                    <a:pt x="2588" y="23709"/>
                  </a:lnTo>
                  <a:lnTo>
                    <a:pt x="2257" y="24551"/>
                  </a:lnTo>
                  <a:lnTo>
                    <a:pt x="1956" y="25424"/>
                  </a:lnTo>
                  <a:lnTo>
                    <a:pt x="1686" y="26296"/>
                  </a:lnTo>
                  <a:lnTo>
                    <a:pt x="1415" y="27169"/>
                  </a:lnTo>
                  <a:lnTo>
                    <a:pt x="1174" y="28071"/>
                  </a:lnTo>
                  <a:lnTo>
                    <a:pt x="964" y="28974"/>
                  </a:lnTo>
                  <a:lnTo>
                    <a:pt x="753" y="29876"/>
                  </a:lnTo>
                  <a:lnTo>
                    <a:pt x="572" y="30809"/>
                  </a:lnTo>
                  <a:lnTo>
                    <a:pt x="422" y="31712"/>
                  </a:lnTo>
                  <a:lnTo>
                    <a:pt x="302" y="32644"/>
                  </a:lnTo>
                  <a:lnTo>
                    <a:pt x="181" y="33577"/>
                  </a:lnTo>
                  <a:lnTo>
                    <a:pt x="91" y="34540"/>
                  </a:lnTo>
                  <a:lnTo>
                    <a:pt x="31" y="35502"/>
                  </a:lnTo>
                  <a:lnTo>
                    <a:pt x="1" y="36435"/>
                  </a:lnTo>
                  <a:lnTo>
                    <a:pt x="1" y="37398"/>
                  </a:lnTo>
                  <a:lnTo>
                    <a:pt x="1" y="38361"/>
                  </a:lnTo>
                  <a:lnTo>
                    <a:pt x="31" y="39323"/>
                  </a:lnTo>
                  <a:lnTo>
                    <a:pt x="91" y="40286"/>
                  </a:lnTo>
                  <a:lnTo>
                    <a:pt x="181" y="41219"/>
                  </a:lnTo>
                  <a:lnTo>
                    <a:pt x="302" y="42182"/>
                  </a:lnTo>
                  <a:lnTo>
                    <a:pt x="422" y="43114"/>
                  </a:lnTo>
                  <a:lnTo>
                    <a:pt x="572" y="44017"/>
                  </a:lnTo>
                  <a:lnTo>
                    <a:pt x="753" y="44949"/>
                  </a:lnTo>
                  <a:lnTo>
                    <a:pt x="964" y="45852"/>
                  </a:lnTo>
                  <a:lnTo>
                    <a:pt x="1174" y="46755"/>
                  </a:lnTo>
                  <a:lnTo>
                    <a:pt x="1415" y="47627"/>
                  </a:lnTo>
                  <a:lnTo>
                    <a:pt x="1686" y="48530"/>
                  </a:lnTo>
                  <a:lnTo>
                    <a:pt x="1956" y="49402"/>
                  </a:lnTo>
                  <a:lnTo>
                    <a:pt x="2257" y="50275"/>
                  </a:lnTo>
                  <a:lnTo>
                    <a:pt x="2588" y="51117"/>
                  </a:lnTo>
                  <a:lnTo>
                    <a:pt x="2949" y="51960"/>
                  </a:lnTo>
                  <a:lnTo>
                    <a:pt x="3310" y="52802"/>
                  </a:lnTo>
                  <a:lnTo>
                    <a:pt x="3701" y="53614"/>
                  </a:lnTo>
                  <a:lnTo>
                    <a:pt x="4093" y="54427"/>
                  </a:lnTo>
                  <a:lnTo>
                    <a:pt x="4514" y="55239"/>
                  </a:lnTo>
                  <a:lnTo>
                    <a:pt x="4965" y="56021"/>
                  </a:lnTo>
                  <a:lnTo>
                    <a:pt x="5416" y="56803"/>
                  </a:lnTo>
                  <a:lnTo>
                    <a:pt x="5898" y="57556"/>
                  </a:lnTo>
                  <a:lnTo>
                    <a:pt x="6409" y="58308"/>
                  </a:lnTo>
                  <a:lnTo>
                    <a:pt x="6921" y="59060"/>
                  </a:lnTo>
                  <a:lnTo>
                    <a:pt x="7432" y="59782"/>
                  </a:lnTo>
                  <a:lnTo>
                    <a:pt x="7974" y="60504"/>
                  </a:lnTo>
                  <a:lnTo>
                    <a:pt x="8545" y="61196"/>
                  </a:lnTo>
                  <a:lnTo>
                    <a:pt x="9117" y="61888"/>
                  </a:lnTo>
                  <a:lnTo>
                    <a:pt x="9719" y="62550"/>
                  </a:lnTo>
                  <a:lnTo>
                    <a:pt x="10350" y="63212"/>
                  </a:lnTo>
                  <a:lnTo>
                    <a:pt x="10952" y="63844"/>
                  </a:lnTo>
                  <a:lnTo>
                    <a:pt x="11614" y="64475"/>
                  </a:lnTo>
                  <a:lnTo>
                    <a:pt x="12276" y="65107"/>
                  </a:lnTo>
                  <a:lnTo>
                    <a:pt x="12938" y="65679"/>
                  </a:lnTo>
                  <a:lnTo>
                    <a:pt x="13630" y="66281"/>
                  </a:lnTo>
                  <a:lnTo>
                    <a:pt x="14322" y="66822"/>
                  </a:lnTo>
                  <a:lnTo>
                    <a:pt x="15044" y="67394"/>
                  </a:lnTo>
                  <a:lnTo>
                    <a:pt x="15766" y="67905"/>
                  </a:lnTo>
                  <a:lnTo>
                    <a:pt x="16518" y="68417"/>
                  </a:lnTo>
                  <a:lnTo>
                    <a:pt x="17270" y="68928"/>
                  </a:lnTo>
                  <a:lnTo>
                    <a:pt x="18022" y="69410"/>
                  </a:lnTo>
                  <a:lnTo>
                    <a:pt x="18805" y="69861"/>
                  </a:lnTo>
                  <a:lnTo>
                    <a:pt x="19587" y="70312"/>
                  </a:lnTo>
                  <a:lnTo>
                    <a:pt x="20399" y="70733"/>
                  </a:lnTo>
                  <a:lnTo>
                    <a:pt x="21212" y="71124"/>
                  </a:lnTo>
                  <a:lnTo>
                    <a:pt x="22024" y="71516"/>
                  </a:lnTo>
                  <a:lnTo>
                    <a:pt x="22866" y="71877"/>
                  </a:lnTo>
                  <a:lnTo>
                    <a:pt x="23709" y="72238"/>
                  </a:lnTo>
                  <a:lnTo>
                    <a:pt x="24551" y="72538"/>
                  </a:lnTo>
                  <a:lnTo>
                    <a:pt x="25424" y="72869"/>
                  </a:lnTo>
                  <a:lnTo>
                    <a:pt x="26296" y="73140"/>
                  </a:lnTo>
                  <a:lnTo>
                    <a:pt x="27169" y="73411"/>
                  </a:lnTo>
                  <a:lnTo>
                    <a:pt x="28071" y="73652"/>
                  </a:lnTo>
                  <a:lnTo>
                    <a:pt x="28974" y="73862"/>
                  </a:lnTo>
                  <a:lnTo>
                    <a:pt x="29876" y="74073"/>
                  </a:lnTo>
                  <a:lnTo>
                    <a:pt x="30809" y="74253"/>
                  </a:lnTo>
                  <a:lnTo>
                    <a:pt x="31712" y="74404"/>
                  </a:lnTo>
                  <a:lnTo>
                    <a:pt x="32644" y="74524"/>
                  </a:lnTo>
                  <a:lnTo>
                    <a:pt x="33577" y="74644"/>
                  </a:lnTo>
                  <a:lnTo>
                    <a:pt x="34540" y="74705"/>
                  </a:lnTo>
                  <a:lnTo>
                    <a:pt x="35502" y="74765"/>
                  </a:lnTo>
                  <a:lnTo>
                    <a:pt x="36435" y="74825"/>
                  </a:lnTo>
                  <a:lnTo>
                    <a:pt x="38361" y="74825"/>
                  </a:lnTo>
                  <a:lnTo>
                    <a:pt x="39323" y="74765"/>
                  </a:lnTo>
                  <a:lnTo>
                    <a:pt x="40286" y="74705"/>
                  </a:lnTo>
                  <a:lnTo>
                    <a:pt x="41219" y="74644"/>
                  </a:lnTo>
                  <a:lnTo>
                    <a:pt x="42182" y="74524"/>
                  </a:lnTo>
                  <a:lnTo>
                    <a:pt x="43114" y="74404"/>
                  </a:lnTo>
                  <a:lnTo>
                    <a:pt x="44017" y="74253"/>
                  </a:lnTo>
                  <a:lnTo>
                    <a:pt x="44949" y="74073"/>
                  </a:lnTo>
                  <a:lnTo>
                    <a:pt x="45852" y="73862"/>
                  </a:lnTo>
                  <a:lnTo>
                    <a:pt x="46755" y="73652"/>
                  </a:lnTo>
                  <a:lnTo>
                    <a:pt x="47627" y="73411"/>
                  </a:lnTo>
                  <a:lnTo>
                    <a:pt x="48530" y="73140"/>
                  </a:lnTo>
                  <a:lnTo>
                    <a:pt x="49402" y="72869"/>
                  </a:lnTo>
                  <a:lnTo>
                    <a:pt x="50275" y="72538"/>
                  </a:lnTo>
                  <a:lnTo>
                    <a:pt x="51117" y="72238"/>
                  </a:lnTo>
                  <a:lnTo>
                    <a:pt x="51960" y="71877"/>
                  </a:lnTo>
                  <a:lnTo>
                    <a:pt x="52802" y="71516"/>
                  </a:lnTo>
                  <a:lnTo>
                    <a:pt x="53614" y="71124"/>
                  </a:lnTo>
                  <a:lnTo>
                    <a:pt x="54427" y="70733"/>
                  </a:lnTo>
                  <a:lnTo>
                    <a:pt x="55239" y="70312"/>
                  </a:lnTo>
                  <a:lnTo>
                    <a:pt x="56021" y="69861"/>
                  </a:lnTo>
                  <a:lnTo>
                    <a:pt x="56803" y="69410"/>
                  </a:lnTo>
                  <a:lnTo>
                    <a:pt x="57556" y="68928"/>
                  </a:lnTo>
                  <a:lnTo>
                    <a:pt x="58308" y="68417"/>
                  </a:lnTo>
                  <a:lnTo>
                    <a:pt x="59060" y="67905"/>
                  </a:lnTo>
                  <a:lnTo>
                    <a:pt x="59782" y="67394"/>
                  </a:lnTo>
                  <a:lnTo>
                    <a:pt x="60504" y="66822"/>
                  </a:lnTo>
                  <a:lnTo>
                    <a:pt x="61196" y="66281"/>
                  </a:lnTo>
                  <a:lnTo>
                    <a:pt x="61888" y="65679"/>
                  </a:lnTo>
                  <a:lnTo>
                    <a:pt x="62550" y="65107"/>
                  </a:lnTo>
                  <a:lnTo>
                    <a:pt x="63212" y="64475"/>
                  </a:lnTo>
                  <a:lnTo>
                    <a:pt x="63844" y="63844"/>
                  </a:lnTo>
                  <a:lnTo>
                    <a:pt x="64475" y="63212"/>
                  </a:lnTo>
                  <a:lnTo>
                    <a:pt x="65107" y="62550"/>
                  </a:lnTo>
                  <a:lnTo>
                    <a:pt x="65679" y="61888"/>
                  </a:lnTo>
                  <a:lnTo>
                    <a:pt x="66281" y="61196"/>
                  </a:lnTo>
                  <a:lnTo>
                    <a:pt x="66822" y="60504"/>
                  </a:lnTo>
                  <a:lnTo>
                    <a:pt x="67394" y="59782"/>
                  </a:lnTo>
                  <a:lnTo>
                    <a:pt x="67905" y="59060"/>
                  </a:lnTo>
                  <a:lnTo>
                    <a:pt x="68417" y="58308"/>
                  </a:lnTo>
                  <a:lnTo>
                    <a:pt x="68928" y="57556"/>
                  </a:lnTo>
                  <a:lnTo>
                    <a:pt x="69410" y="56803"/>
                  </a:lnTo>
                  <a:lnTo>
                    <a:pt x="69861" y="56021"/>
                  </a:lnTo>
                  <a:lnTo>
                    <a:pt x="70312" y="55239"/>
                  </a:lnTo>
                  <a:lnTo>
                    <a:pt x="70733" y="54427"/>
                  </a:lnTo>
                  <a:lnTo>
                    <a:pt x="71124" y="53614"/>
                  </a:lnTo>
                  <a:lnTo>
                    <a:pt x="71516" y="52802"/>
                  </a:lnTo>
                  <a:lnTo>
                    <a:pt x="71877" y="51960"/>
                  </a:lnTo>
                  <a:lnTo>
                    <a:pt x="72238" y="51117"/>
                  </a:lnTo>
                  <a:lnTo>
                    <a:pt x="72538" y="50275"/>
                  </a:lnTo>
                  <a:lnTo>
                    <a:pt x="72869" y="49402"/>
                  </a:lnTo>
                  <a:lnTo>
                    <a:pt x="73140" y="48530"/>
                  </a:lnTo>
                  <a:lnTo>
                    <a:pt x="73411" y="47627"/>
                  </a:lnTo>
                  <a:lnTo>
                    <a:pt x="73652" y="46755"/>
                  </a:lnTo>
                  <a:lnTo>
                    <a:pt x="73862" y="45852"/>
                  </a:lnTo>
                  <a:lnTo>
                    <a:pt x="74073" y="44949"/>
                  </a:lnTo>
                  <a:lnTo>
                    <a:pt x="74253" y="44017"/>
                  </a:lnTo>
                  <a:lnTo>
                    <a:pt x="74404" y="43114"/>
                  </a:lnTo>
                  <a:lnTo>
                    <a:pt x="74524" y="42182"/>
                  </a:lnTo>
                  <a:lnTo>
                    <a:pt x="74644" y="41219"/>
                  </a:lnTo>
                  <a:lnTo>
                    <a:pt x="74705" y="40286"/>
                  </a:lnTo>
                  <a:lnTo>
                    <a:pt x="74765" y="39323"/>
                  </a:lnTo>
                  <a:lnTo>
                    <a:pt x="74825" y="38361"/>
                  </a:lnTo>
                  <a:lnTo>
                    <a:pt x="74825" y="37398"/>
                  </a:lnTo>
                  <a:lnTo>
                    <a:pt x="74825" y="36435"/>
                  </a:lnTo>
                  <a:lnTo>
                    <a:pt x="74765" y="35502"/>
                  </a:lnTo>
                  <a:lnTo>
                    <a:pt x="74705" y="34540"/>
                  </a:lnTo>
                  <a:lnTo>
                    <a:pt x="74644" y="33577"/>
                  </a:lnTo>
                  <a:lnTo>
                    <a:pt x="74524" y="32644"/>
                  </a:lnTo>
                  <a:lnTo>
                    <a:pt x="74404" y="31712"/>
                  </a:lnTo>
                  <a:lnTo>
                    <a:pt x="74253" y="30809"/>
                  </a:lnTo>
                  <a:lnTo>
                    <a:pt x="74073" y="29876"/>
                  </a:lnTo>
                  <a:lnTo>
                    <a:pt x="73862" y="28974"/>
                  </a:lnTo>
                  <a:lnTo>
                    <a:pt x="73652" y="28071"/>
                  </a:lnTo>
                  <a:lnTo>
                    <a:pt x="73411" y="27169"/>
                  </a:lnTo>
                  <a:lnTo>
                    <a:pt x="73140" y="26296"/>
                  </a:lnTo>
                  <a:lnTo>
                    <a:pt x="72869" y="25424"/>
                  </a:lnTo>
                  <a:lnTo>
                    <a:pt x="72538" y="24551"/>
                  </a:lnTo>
                  <a:lnTo>
                    <a:pt x="72238" y="23709"/>
                  </a:lnTo>
                  <a:lnTo>
                    <a:pt x="71877" y="22866"/>
                  </a:lnTo>
                  <a:lnTo>
                    <a:pt x="71516" y="22024"/>
                  </a:lnTo>
                  <a:lnTo>
                    <a:pt x="71124" y="21211"/>
                  </a:lnTo>
                  <a:lnTo>
                    <a:pt x="70733" y="20399"/>
                  </a:lnTo>
                  <a:lnTo>
                    <a:pt x="70312" y="19587"/>
                  </a:lnTo>
                  <a:lnTo>
                    <a:pt x="69861" y="18805"/>
                  </a:lnTo>
                  <a:lnTo>
                    <a:pt x="69410" y="18022"/>
                  </a:lnTo>
                  <a:lnTo>
                    <a:pt x="68928" y="17270"/>
                  </a:lnTo>
                  <a:lnTo>
                    <a:pt x="68417" y="16518"/>
                  </a:lnTo>
                  <a:lnTo>
                    <a:pt x="67905" y="15766"/>
                  </a:lnTo>
                  <a:lnTo>
                    <a:pt x="67394" y="15044"/>
                  </a:lnTo>
                  <a:lnTo>
                    <a:pt x="66822" y="14322"/>
                  </a:lnTo>
                  <a:lnTo>
                    <a:pt x="66281" y="13630"/>
                  </a:lnTo>
                  <a:lnTo>
                    <a:pt x="65679" y="12938"/>
                  </a:lnTo>
                  <a:lnTo>
                    <a:pt x="65107" y="12276"/>
                  </a:lnTo>
                  <a:lnTo>
                    <a:pt x="64475" y="11614"/>
                  </a:lnTo>
                  <a:lnTo>
                    <a:pt x="63844" y="10952"/>
                  </a:lnTo>
                  <a:lnTo>
                    <a:pt x="63212" y="10350"/>
                  </a:lnTo>
                  <a:lnTo>
                    <a:pt x="62550" y="9719"/>
                  </a:lnTo>
                  <a:lnTo>
                    <a:pt x="61888" y="9117"/>
                  </a:lnTo>
                  <a:lnTo>
                    <a:pt x="61196" y="8545"/>
                  </a:lnTo>
                  <a:lnTo>
                    <a:pt x="60504" y="7974"/>
                  </a:lnTo>
                  <a:lnTo>
                    <a:pt x="59782" y="7432"/>
                  </a:lnTo>
                  <a:lnTo>
                    <a:pt x="59060" y="6921"/>
                  </a:lnTo>
                  <a:lnTo>
                    <a:pt x="58308" y="6409"/>
                  </a:lnTo>
                  <a:lnTo>
                    <a:pt x="57556" y="5898"/>
                  </a:lnTo>
                  <a:lnTo>
                    <a:pt x="56803" y="5416"/>
                  </a:lnTo>
                  <a:lnTo>
                    <a:pt x="56021" y="4965"/>
                  </a:lnTo>
                  <a:lnTo>
                    <a:pt x="55239" y="4514"/>
                  </a:lnTo>
                  <a:lnTo>
                    <a:pt x="54427" y="4092"/>
                  </a:lnTo>
                  <a:lnTo>
                    <a:pt x="53614" y="3701"/>
                  </a:lnTo>
                  <a:lnTo>
                    <a:pt x="52802" y="3310"/>
                  </a:lnTo>
                  <a:lnTo>
                    <a:pt x="51960" y="2949"/>
                  </a:lnTo>
                  <a:lnTo>
                    <a:pt x="51117" y="2588"/>
                  </a:lnTo>
                  <a:lnTo>
                    <a:pt x="50275" y="2257"/>
                  </a:lnTo>
                  <a:lnTo>
                    <a:pt x="49402" y="1956"/>
                  </a:lnTo>
                  <a:lnTo>
                    <a:pt x="48530" y="1686"/>
                  </a:lnTo>
                  <a:lnTo>
                    <a:pt x="47627" y="1415"/>
                  </a:lnTo>
                  <a:lnTo>
                    <a:pt x="46755" y="1174"/>
                  </a:lnTo>
                  <a:lnTo>
                    <a:pt x="45852" y="964"/>
                  </a:lnTo>
                  <a:lnTo>
                    <a:pt x="44949" y="753"/>
                  </a:lnTo>
                  <a:lnTo>
                    <a:pt x="44017" y="572"/>
                  </a:lnTo>
                  <a:lnTo>
                    <a:pt x="43114" y="422"/>
                  </a:lnTo>
                  <a:lnTo>
                    <a:pt x="42182" y="302"/>
                  </a:lnTo>
                  <a:lnTo>
                    <a:pt x="41219" y="181"/>
                  </a:lnTo>
                  <a:lnTo>
                    <a:pt x="40286" y="91"/>
                  </a:lnTo>
                  <a:lnTo>
                    <a:pt x="39323" y="31"/>
                  </a:lnTo>
                  <a:lnTo>
                    <a:pt x="38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5;p48">
              <a:extLst>
                <a:ext uri="{FF2B5EF4-FFF2-40B4-BE49-F238E27FC236}">
                  <a16:creationId xmlns:a16="http://schemas.microsoft.com/office/drawing/2014/main" id="{FBEB2E58-9662-1523-D7F2-11E789B7D7E0}"/>
                </a:ext>
              </a:extLst>
            </p:cNvPr>
            <p:cNvSpPr/>
            <p:nvPr/>
          </p:nvSpPr>
          <p:spPr>
            <a:xfrm>
              <a:off x="4454200" y="3745400"/>
              <a:ext cx="1592350" cy="1592350"/>
            </a:xfrm>
            <a:custGeom>
              <a:avLst/>
              <a:gdLst/>
              <a:ahLst/>
              <a:cxnLst/>
              <a:rect l="l" t="t" r="r" b="b"/>
              <a:pathLst>
                <a:path w="63694" h="63694" extrusionOk="0">
                  <a:moveTo>
                    <a:pt x="32614" y="1475"/>
                  </a:moveTo>
                  <a:lnTo>
                    <a:pt x="33396" y="1505"/>
                  </a:lnTo>
                  <a:lnTo>
                    <a:pt x="34179" y="1565"/>
                  </a:lnTo>
                  <a:lnTo>
                    <a:pt x="34961" y="1625"/>
                  </a:lnTo>
                  <a:lnTo>
                    <a:pt x="35713" y="1716"/>
                  </a:lnTo>
                  <a:lnTo>
                    <a:pt x="36465" y="1806"/>
                  </a:lnTo>
                  <a:lnTo>
                    <a:pt x="37217" y="1926"/>
                  </a:lnTo>
                  <a:lnTo>
                    <a:pt x="37969" y="2077"/>
                  </a:lnTo>
                  <a:lnTo>
                    <a:pt x="38692" y="2257"/>
                  </a:lnTo>
                  <a:lnTo>
                    <a:pt x="39414" y="2408"/>
                  </a:lnTo>
                  <a:lnTo>
                    <a:pt x="40166" y="2618"/>
                  </a:lnTo>
                  <a:lnTo>
                    <a:pt x="40858" y="2829"/>
                  </a:lnTo>
                  <a:lnTo>
                    <a:pt x="41580" y="3069"/>
                  </a:lnTo>
                  <a:lnTo>
                    <a:pt x="42272" y="3310"/>
                  </a:lnTo>
                  <a:lnTo>
                    <a:pt x="42964" y="3581"/>
                  </a:lnTo>
                  <a:lnTo>
                    <a:pt x="43656" y="3852"/>
                  </a:lnTo>
                  <a:lnTo>
                    <a:pt x="44348" y="4153"/>
                  </a:lnTo>
                  <a:lnTo>
                    <a:pt x="45010" y="4453"/>
                  </a:lnTo>
                  <a:lnTo>
                    <a:pt x="46303" y="5145"/>
                  </a:lnTo>
                  <a:lnTo>
                    <a:pt x="47597" y="5868"/>
                  </a:lnTo>
                  <a:lnTo>
                    <a:pt x="48831" y="6650"/>
                  </a:lnTo>
                  <a:lnTo>
                    <a:pt x="50004" y="7522"/>
                  </a:lnTo>
                  <a:lnTo>
                    <a:pt x="51147" y="8425"/>
                  </a:lnTo>
                  <a:lnTo>
                    <a:pt x="52260" y="9357"/>
                  </a:lnTo>
                  <a:lnTo>
                    <a:pt x="53313" y="10380"/>
                  </a:lnTo>
                  <a:lnTo>
                    <a:pt x="54336" y="11433"/>
                  </a:lnTo>
                  <a:lnTo>
                    <a:pt x="55269" y="12517"/>
                  </a:lnTo>
                  <a:lnTo>
                    <a:pt x="56172" y="13690"/>
                  </a:lnTo>
                  <a:lnTo>
                    <a:pt x="57044" y="14863"/>
                  </a:lnTo>
                  <a:lnTo>
                    <a:pt x="57826" y="16097"/>
                  </a:lnTo>
                  <a:lnTo>
                    <a:pt x="58548" y="17390"/>
                  </a:lnTo>
                  <a:lnTo>
                    <a:pt x="59210" y="18684"/>
                  </a:lnTo>
                  <a:lnTo>
                    <a:pt x="59842" y="20038"/>
                  </a:lnTo>
                  <a:lnTo>
                    <a:pt x="60113" y="20730"/>
                  </a:lnTo>
                  <a:lnTo>
                    <a:pt x="60384" y="21422"/>
                  </a:lnTo>
                  <a:lnTo>
                    <a:pt x="60624" y="22114"/>
                  </a:lnTo>
                  <a:lnTo>
                    <a:pt x="60865" y="22806"/>
                  </a:lnTo>
                  <a:lnTo>
                    <a:pt x="61076" y="23528"/>
                  </a:lnTo>
                  <a:lnTo>
                    <a:pt x="61256" y="24250"/>
                  </a:lnTo>
                  <a:lnTo>
                    <a:pt x="61437" y="25002"/>
                  </a:lnTo>
                  <a:lnTo>
                    <a:pt x="61617" y="25724"/>
                  </a:lnTo>
                  <a:lnTo>
                    <a:pt x="61737" y="26477"/>
                  </a:lnTo>
                  <a:lnTo>
                    <a:pt x="61888" y="27229"/>
                  </a:lnTo>
                  <a:lnTo>
                    <a:pt x="61978" y="27981"/>
                  </a:lnTo>
                  <a:lnTo>
                    <a:pt x="62068" y="28733"/>
                  </a:lnTo>
                  <a:lnTo>
                    <a:pt x="62129" y="29515"/>
                  </a:lnTo>
                  <a:lnTo>
                    <a:pt x="62189" y="30297"/>
                  </a:lnTo>
                  <a:lnTo>
                    <a:pt x="62219" y="31050"/>
                  </a:lnTo>
                  <a:lnTo>
                    <a:pt x="62219" y="31832"/>
                  </a:lnTo>
                  <a:lnTo>
                    <a:pt x="62219" y="32614"/>
                  </a:lnTo>
                  <a:lnTo>
                    <a:pt x="62189" y="33396"/>
                  </a:lnTo>
                  <a:lnTo>
                    <a:pt x="62129" y="34179"/>
                  </a:lnTo>
                  <a:lnTo>
                    <a:pt x="62068" y="34961"/>
                  </a:lnTo>
                  <a:lnTo>
                    <a:pt x="61978" y="35713"/>
                  </a:lnTo>
                  <a:lnTo>
                    <a:pt x="61888" y="36465"/>
                  </a:lnTo>
                  <a:lnTo>
                    <a:pt x="61737" y="37217"/>
                  </a:lnTo>
                  <a:lnTo>
                    <a:pt x="61617" y="37969"/>
                  </a:lnTo>
                  <a:lnTo>
                    <a:pt x="61437" y="38691"/>
                  </a:lnTo>
                  <a:lnTo>
                    <a:pt x="61256" y="39414"/>
                  </a:lnTo>
                  <a:lnTo>
                    <a:pt x="61076" y="40166"/>
                  </a:lnTo>
                  <a:lnTo>
                    <a:pt x="60865" y="40858"/>
                  </a:lnTo>
                  <a:lnTo>
                    <a:pt x="60624" y="41580"/>
                  </a:lnTo>
                  <a:lnTo>
                    <a:pt x="60384" y="42272"/>
                  </a:lnTo>
                  <a:lnTo>
                    <a:pt x="60113" y="42964"/>
                  </a:lnTo>
                  <a:lnTo>
                    <a:pt x="59842" y="43656"/>
                  </a:lnTo>
                  <a:lnTo>
                    <a:pt x="59210" y="45010"/>
                  </a:lnTo>
                  <a:lnTo>
                    <a:pt x="58548" y="46303"/>
                  </a:lnTo>
                  <a:lnTo>
                    <a:pt x="57826" y="47597"/>
                  </a:lnTo>
                  <a:lnTo>
                    <a:pt x="57044" y="48831"/>
                  </a:lnTo>
                  <a:lnTo>
                    <a:pt x="56172" y="50004"/>
                  </a:lnTo>
                  <a:lnTo>
                    <a:pt x="55269" y="51147"/>
                  </a:lnTo>
                  <a:lnTo>
                    <a:pt x="54336" y="52260"/>
                  </a:lnTo>
                  <a:lnTo>
                    <a:pt x="53313" y="53313"/>
                  </a:lnTo>
                  <a:lnTo>
                    <a:pt x="52260" y="54336"/>
                  </a:lnTo>
                  <a:lnTo>
                    <a:pt x="51147" y="55269"/>
                  </a:lnTo>
                  <a:lnTo>
                    <a:pt x="50004" y="56172"/>
                  </a:lnTo>
                  <a:lnTo>
                    <a:pt x="48831" y="57044"/>
                  </a:lnTo>
                  <a:lnTo>
                    <a:pt x="47597" y="57826"/>
                  </a:lnTo>
                  <a:lnTo>
                    <a:pt x="46303" y="58548"/>
                  </a:lnTo>
                  <a:lnTo>
                    <a:pt x="45010" y="59210"/>
                  </a:lnTo>
                  <a:lnTo>
                    <a:pt x="44348" y="59541"/>
                  </a:lnTo>
                  <a:lnTo>
                    <a:pt x="43656" y="59842"/>
                  </a:lnTo>
                  <a:lnTo>
                    <a:pt x="42964" y="60113"/>
                  </a:lnTo>
                  <a:lnTo>
                    <a:pt x="42272" y="60384"/>
                  </a:lnTo>
                  <a:lnTo>
                    <a:pt x="41580" y="60624"/>
                  </a:lnTo>
                  <a:lnTo>
                    <a:pt x="40858" y="60865"/>
                  </a:lnTo>
                  <a:lnTo>
                    <a:pt x="40166" y="61076"/>
                  </a:lnTo>
                  <a:lnTo>
                    <a:pt x="39414" y="61256"/>
                  </a:lnTo>
                  <a:lnTo>
                    <a:pt x="38692" y="61437"/>
                  </a:lnTo>
                  <a:lnTo>
                    <a:pt x="37969" y="61617"/>
                  </a:lnTo>
                  <a:lnTo>
                    <a:pt x="37217" y="61737"/>
                  </a:lnTo>
                  <a:lnTo>
                    <a:pt x="36465" y="61888"/>
                  </a:lnTo>
                  <a:lnTo>
                    <a:pt x="35713" y="61978"/>
                  </a:lnTo>
                  <a:lnTo>
                    <a:pt x="34961" y="62068"/>
                  </a:lnTo>
                  <a:lnTo>
                    <a:pt x="34179" y="62129"/>
                  </a:lnTo>
                  <a:lnTo>
                    <a:pt x="33396" y="62189"/>
                  </a:lnTo>
                  <a:lnTo>
                    <a:pt x="32614" y="62219"/>
                  </a:lnTo>
                  <a:lnTo>
                    <a:pt x="31050" y="62219"/>
                  </a:lnTo>
                  <a:lnTo>
                    <a:pt x="30297" y="62189"/>
                  </a:lnTo>
                  <a:lnTo>
                    <a:pt x="29515" y="62129"/>
                  </a:lnTo>
                  <a:lnTo>
                    <a:pt x="28733" y="62068"/>
                  </a:lnTo>
                  <a:lnTo>
                    <a:pt x="27981" y="61978"/>
                  </a:lnTo>
                  <a:lnTo>
                    <a:pt x="27229" y="61888"/>
                  </a:lnTo>
                  <a:lnTo>
                    <a:pt x="26477" y="61737"/>
                  </a:lnTo>
                  <a:lnTo>
                    <a:pt x="25724" y="61617"/>
                  </a:lnTo>
                  <a:lnTo>
                    <a:pt x="25002" y="61437"/>
                  </a:lnTo>
                  <a:lnTo>
                    <a:pt x="24250" y="61256"/>
                  </a:lnTo>
                  <a:lnTo>
                    <a:pt x="23528" y="61076"/>
                  </a:lnTo>
                  <a:lnTo>
                    <a:pt x="22806" y="60865"/>
                  </a:lnTo>
                  <a:lnTo>
                    <a:pt x="22114" y="60624"/>
                  </a:lnTo>
                  <a:lnTo>
                    <a:pt x="21422" y="60384"/>
                  </a:lnTo>
                  <a:lnTo>
                    <a:pt x="20730" y="60113"/>
                  </a:lnTo>
                  <a:lnTo>
                    <a:pt x="20038" y="59842"/>
                  </a:lnTo>
                  <a:lnTo>
                    <a:pt x="19346" y="59541"/>
                  </a:lnTo>
                  <a:lnTo>
                    <a:pt x="18684" y="59210"/>
                  </a:lnTo>
                  <a:lnTo>
                    <a:pt x="17360" y="58548"/>
                  </a:lnTo>
                  <a:lnTo>
                    <a:pt x="16097" y="57826"/>
                  </a:lnTo>
                  <a:lnTo>
                    <a:pt x="14863" y="57044"/>
                  </a:lnTo>
                  <a:lnTo>
                    <a:pt x="13690" y="56172"/>
                  </a:lnTo>
                  <a:lnTo>
                    <a:pt x="12517" y="55269"/>
                  </a:lnTo>
                  <a:lnTo>
                    <a:pt x="11433" y="54336"/>
                  </a:lnTo>
                  <a:lnTo>
                    <a:pt x="10380" y="53313"/>
                  </a:lnTo>
                  <a:lnTo>
                    <a:pt x="9358" y="52260"/>
                  </a:lnTo>
                  <a:lnTo>
                    <a:pt x="8425" y="51147"/>
                  </a:lnTo>
                  <a:lnTo>
                    <a:pt x="7522" y="50004"/>
                  </a:lnTo>
                  <a:lnTo>
                    <a:pt x="6650" y="48831"/>
                  </a:lnTo>
                  <a:lnTo>
                    <a:pt x="5868" y="47597"/>
                  </a:lnTo>
                  <a:lnTo>
                    <a:pt x="5145" y="46303"/>
                  </a:lnTo>
                  <a:lnTo>
                    <a:pt x="4454" y="45010"/>
                  </a:lnTo>
                  <a:lnTo>
                    <a:pt x="4153" y="44348"/>
                  </a:lnTo>
                  <a:lnTo>
                    <a:pt x="3852" y="43656"/>
                  </a:lnTo>
                  <a:lnTo>
                    <a:pt x="3581" y="42964"/>
                  </a:lnTo>
                  <a:lnTo>
                    <a:pt x="3310" y="42272"/>
                  </a:lnTo>
                  <a:lnTo>
                    <a:pt x="3070" y="41580"/>
                  </a:lnTo>
                  <a:lnTo>
                    <a:pt x="2829" y="40858"/>
                  </a:lnTo>
                  <a:lnTo>
                    <a:pt x="2618" y="40166"/>
                  </a:lnTo>
                  <a:lnTo>
                    <a:pt x="2408" y="39414"/>
                  </a:lnTo>
                  <a:lnTo>
                    <a:pt x="2257" y="38691"/>
                  </a:lnTo>
                  <a:lnTo>
                    <a:pt x="2077" y="37969"/>
                  </a:lnTo>
                  <a:lnTo>
                    <a:pt x="1926" y="37217"/>
                  </a:lnTo>
                  <a:lnTo>
                    <a:pt x="1806" y="36465"/>
                  </a:lnTo>
                  <a:lnTo>
                    <a:pt x="1716" y="35713"/>
                  </a:lnTo>
                  <a:lnTo>
                    <a:pt x="1625" y="34961"/>
                  </a:lnTo>
                  <a:lnTo>
                    <a:pt x="1565" y="34179"/>
                  </a:lnTo>
                  <a:lnTo>
                    <a:pt x="1505" y="33396"/>
                  </a:lnTo>
                  <a:lnTo>
                    <a:pt x="1475" y="32614"/>
                  </a:lnTo>
                  <a:lnTo>
                    <a:pt x="1475" y="31832"/>
                  </a:lnTo>
                  <a:lnTo>
                    <a:pt x="1475" y="31050"/>
                  </a:lnTo>
                  <a:lnTo>
                    <a:pt x="1505" y="30297"/>
                  </a:lnTo>
                  <a:lnTo>
                    <a:pt x="1565" y="29515"/>
                  </a:lnTo>
                  <a:lnTo>
                    <a:pt x="1625" y="28733"/>
                  </a:lnTo>
                  <a:lnTo>
                    <a:pt x="1716" y="27981"/>
                  </a:lnTo>
                  <a:lnTo>
                    <a:pt x="1806" y="27229"/>
                  </a:lnTo>
                  <a:lnTo>
                    <a:pt x="1926" y="26477"/>
                  </a:lnTo>
                  <a:lnTo>
                    <a:pt x="2077" y="25724"/>
                  </a:lnTo>
                  <a:lnTo>
                    <a:pt x="2257" y="25002"/>
                  </a:lnTo>
                  <a:lnTo>
                    <a:pt x="2408" y="24250"/>
                  </a:lnTo>
                  <a:lnTo>
                    <a:pt x="2618" y="23528"/>
                  </a:lnTo>
                  <a:lnTo>
                    <a:pt x="2829" y="22806"/>
                  </a:lnTo>
                  <a:lnTo>
                    <a:pt x="3070" y="22114"/>
                  </a:lnTo>
                  <a:lnTo>
                    <a:pt x="3310" y="21422"/>
                  </a:lnTo>
                  <a:lnTo>
                    <a:pt x="3581" y="20730"/>
                  </a:lnTo>
                  <a:lnTo>
                    <a:pt x="3852" y="20038"/>
                  </a:lnTo>
                  <a:lnTo>
                    <a:pt x="4153" y="19346"/>
                  </a:lnTo>
                  <a:lnTo>
                    <a:pt x="4454" y="18684"/>
                  </a:lnTo>
                  <a:lnTo>
                    <a:pt x="5145" y="17390"/>
                  </a:lnTo>
                  <a:lnTo>
                    <a:pt x="5868" y="16097"/>
                  </a:lnTo>
                  <a:lnTo>
                    <a:pt x="6650" y="14863"/>
                  </a:lnTo>
                  <a:lnTo>
                    <a:pt x="7522" y="13690"/>
                  </a:lnTo>
                  <a:lnTo>
                    <a:pt x="8425" y="12517"/>
                  </a:lnTo>
                  <a:lnTo>
                    <a:pt x="9358" y="11433"/>
                  </a:lnTo>
                  <a:lnTo>
                    <a:pt x="10380" y="10380"/>
                  </a:lnTo>
                  <a:lnTo>
                    <a:pt x="11433" y="9357"/>
                  </a:lnTo>
                  <a:lnTo>
                    <a:pt x="12517" y="8425"/>
                  </a:lnTo>
                  <a:lnTo>
                    <a:pt x="13690" y="7522"/>
                  </a:lnTo>
                  <a:lnTo>
                    <a:pt x="14863" y="6650"/>
                  </a:lnTo>
                  <a:lnTo>
                    <a:pt x="16097" y="5868"/>
                  </a:lnTo>
                  <a:lnTo>
                    <a:pt x="17360" y="5145"/>
                  </a:lnTo>
                  <a:lnTo>
                    <a:pt x="18684" y="4453"/>
                  </a:lnTo>
                  <a:lnTo>
                    <a:pt x="19346" y="4153"/>
                  </a:lnTo>
                  <a:lnTo>
                    <a:pt x="20038" y="3852"/>
                  </a:lnTo>
                  <a:lnTo>
                    <a:pt x="20730" y="3581"/>
                  </a:lnTo>
                  <a:lnTo>
                    <a:pt x="21422" y="3310"/>
                  </a:lnTo>
                  <a:lnTo>
                    <a:pt x="22114" y="3069"/>
                  </a:lnTo>
                  <a:lnTo>
                    <a:pt x="22806" y="2829"/>
                  </a:lnTo>
                  <a:lnTo>
                    <a:pt x="23528" y="2618"/>
                  </a:lnTo>
                  <a:lnTo>
                    <a:pt x="24250" y="2408"/>
                  </a:lnTo>
                  <a:lnTo>
                    <a:pt x="25002" y="2257"/>
                  </a:lnTo>
                  <a:lnTo>
                    <a:pt x="25724" y="2077"/>
                  </a:lnTo>
                  <a:lnTo>
                    <a:pt x="26477" y="1926"/>
                  </a:lnTo>
                  <a:lnTo>
                    <a:pt x="27229" y="1806"/>
                  </a:lnTo>
                  <a:lnTo>
                    <a:pt x="27981" y="1716"/>
                  </a:lnTo>
                  <a:lnTo>
                    <a:pt x="28733" y="1625"/>
                  </a:lnTo>
                  <a:lnTo>
                    <a:pt x="29515" y="1565"/>
                  </a:lnTo>
                  <a:lnTo>
                    <a:pt x="30297" y="1505"/>
                  </a:lnTo>
                  <a:lnTo>
                    <a:pt x="31050" y="1475"/>
                  </a:lnTo>
                  <a:close/>
                  <a:moveTo>
                    <a:pt x="31020" y="1"/>
                  </a:moveTo>
                  <a:lnTo>
                    <a:pt x="30207" y="31"/>
                  </a:lnTo>
                  <a:lnTo>
                    <a:pt x="29395" y="91"/>
                  </a:lnTo>
                  <a:lnTo>
                    <a:pt x="28583" y="181"/>
                  </a:lnTo>
                  <a:lnTo>
                    <a:pt x="27800" y="271"/>
                  </a:lnTo>
                  <a:lnTo>
                    <a:pt x="26988" y="362"/>
                  </a:lnTo>
                  <a:lnTo>
                    <a:pt x="26206" y="512"/>
                  </a:lnTo>
                  <a:lnTo>
                    <a:pt x="25424" y="663"/>
                  </a:lnTo>
                  <a:lnTo>
                    <a:pt x="24671" y="813"/>
                  </a:lnTo>
                  <a:lnTo>
                    <a:pt x="23889" y="994"/>
                  </a:lnTo>
                  <a:lnTo>
                    <a:pt x="23137" y="1204"/>
                  </a:lnTo>
                  <a:lnTo>
                    <a:pt x="22385" y="1445"/>
                  </a:lnTo>
                  <a:lnTo>
                    <a:pt x="21633" y="1686"/>
                  </a:lnTo>
                  <a:lnTo>
                    <a:pt x="20911" y="1926"/>
                  </a:lnTo>
                  <a:lnTo>
                    <a:pt x="20189" y="2227"/>
                  </a:lnTo>
                  <a:lnTo>
                    <a:pt x="19466" y="2498"/>
                  </a:lnTo>
                  <a:lnTo>
                    <a:pt x="18744" y="2829"/>
                  </a:lnTo>
                  <a:lnTo>
                    <a:pt x="18052" y="3160"/>
                  </a:lnTo>
                  <a:lnTo>
                    <a:pt x="17360" y="3491"/>
                  </a:lnTo>
                  <a:lnTo>
                    <a:pt x="16668" y="3852"/>
                  </a:lnTo>
                  <a:lnTo>
                    <a:pt x="16007" y="4243"/>
                  </a:lnTo>
                  <a:lnTo>
                    <a:pt x="15345" y="4634"/>
                  </a:lnTo>
                  <a:lnTo>
                    <a:pt x="14683" y="5025"/>
                  </a:lnTo>
                  <a:lnTo>
                    <a:pt x="14051" y="5446"/>
                  </a:lnTo>
                  <a:lnTo>
                    <a:pt x="13419" y="5898"/>
                  </a:lnTo>
                  <a:lnTo>
                    <a:pt x="12817" y="6349"/>
                  </a:lnTo>
                  <a:lnTo>
                    <a:pt x="12186" y="6800"/>
                  </a:lnTo>
                  <a:lnTo>
                    <a:pt x="11614" y="7282"/>
                  </a:lnTo>
                  <a:lnTo>
                    <a:pt x="11012" y="7763"/>
                  </a:lnTo>
                  <a:lnTo>
                    <a:pt x="10441" y="8274"/>
                  </a:lnTo>
                  <a:lnTo>
                    <a:pt x="9899" y="8816"/>
                  </a:lnTo>
                  <a:lnTo>
                    <a:pt x="9327" y="9327"/>
                  </a:lnTo>
                  <a:lnTo>
                    <a:pt x="8816" y="9899"/>
                  </a:lnTo>
                  <a:lnTo>
                    <a:pt x="8274" y="10441"/>
                  </a:lnTo>
                  <a:lnTo>
                    <a:pt x="7763" y="11012"/>
                  </a:lnTo>
                  <a:lnTo>
                    <a:pt x="7282" y="11614"/>
                  </a:lnTo>
                  <a:lnTo>
                    <a:pt x="6800" y="12186"/>
                  </a:lnTo>
                  <a:lnTo>
                    <a:pt x="6349" y="12817"/>
                  </a:lnTo>
                  <a:lnTo>
                    <a:pt x="5898" y="13419"/>
                  </a:lnTo>
                  <a:lnTo>
                    <a:pt x="5446" y="14051"/>
                  </a:lnTo>
                  <a:lnTo>
                    <a:pt x="5025" y="14683"/>
                  </a:lnTo>
                  <a:lnTo>
                    <a:pt x="4634" y="15345"/>
                  </a:lnTo>
                  <a:lnTo>
                    <a:pt x="4243" y="16007"/>
                  </a:lnTo>
                  <a:lnTo>
                    <a:pt x="3852" y="16668"/>
                  </a:lnTo>
                  <a:lnTo>
                    <a:pt x="3491" y="17360"/>
                  </a:lnTo>
                  <a:lnTo>
                    <a:pt x="3160" y="18052"/>
                  </a:lnTo>
                  <a:lnTo>
                    <a:pt x="2829" y="18744"/>
                  </a:lnTo>
                  <a:lnTo>
                    <a:pt x="2498" y="19466"/>
                  </a:lnTo>
                  <a:lnTo>
                    <a:pt x="2227" y="20189"/>
                  </a:lnTo>
                  <a:lnTo>
                    <a:pt x="1926" y="20911"/>
                  </a:lnTo>
                  <a:lnTo>
                    <a:pt x="1686" y="21633"/>
                  </a:lnTo>
                  <a:lnTo>
                    <a:pt x="1445" y="22385"/>
                  </a:lnTo>
                  <a:lnTo>
                    <a:pt x="1204" y="23137"/>
                  </a:lnTo>
                  <a:lnTo>
                    <a:pt x="994" y="23889"/>
                  </a:lnTo>
                  <a:lnTo>
                    <a:pt x="813" y="24671"/>
                  </a:lnTo>
                  <a:lnTo>
                    <a:pt x="663" y="25423"/>
                  </a:lnTo>
                  <a:lnTo>
                    <a:pt x="512" y="26206"/>
                  </a:lnTo>
                  <a:lnTo>
                    <a:pt x="362" y="26988"/>
                  </a:lnTo>
                  <a:lnTo>
                    <a:pt x="272" y="27800"/>
                  </a:lnTo>
                  <a:lnTo>
                    <a:pt x="181" y="28583"/>
                  </a:lnTo>
                  <a:lnTo>
                    <a:pt x="91" y="29395"/>
                  </a:lnTo>
                  <a:lnTo>
                    <a:pt x="31" y="30207"/>
                  </a:lnTo>
                  <a:lnTo>
                    <a:pt x="1" y="31020"/>
                  </a:lnTo>
                  <a:lnTo>
                    <a:pt x="1" y="31832"/>
                  </a:lnTo>
                  <a:lnTo>
                    <a:pt x="1" y="32674"/>
                  </a:lnTo>
                  <a:lnTo>
                    <a:pt x="31" y="33487"/>
                  </a:lnTo>
                  <a:lnTo>
                    <a:pt x="91" y="34299"/>
                  </a:lnTo>
                  <a:lnTo>
                    <a:pt x="181" y="35081"/>
                  </a:lnTo>
                  <a:lnTo>
                    <a:pt x="272" y="35893"/>
                  </a:lnTo>
                  <a:lnTo>
                    <a:pt x="362" y="36676"/>
                  </a:lnTo>
                  <a:lnTo>
                    <a:pt x="512" y="37488"/>
                  </a:lnTo>
                  <a:lnTo>
                    <a:pt x="663" y="38240"/>
                  </a:lnTo>
                  <a:lnTo>
                    <a:pt x="813" y="39022"/>
                  </a:lnTo>
                  <a:lnTo>
                    <a:pt x="994" y="39805"/>
                  </a:lnTo>
                  <a:lnTo>
                    <a:pt x="1204" y="40557"/>
                  </a:lnTo>
                  <a:lnTo>
                    <a:pt x="1445" y="41309"/>
                  </a:lnTo>
                  <a:lnTo>
                    <a:pt x="1686" y="42061"/>
                  </a:lnTo>
                  <a:lnTo>
                    <a:pt x="1926" y="42783"/>
                  </a:lnTo>
                  <a:lnTo>
                    <a:pt x="2227" y="43505"/>
                  </a:lnTo>
                  <a:lnTo>
                    <a:pt x="2498" y="44227"/>
                  </a:lnTo>
                  <a:lnTo>
                    <a:pt x="2829" y="44949"/>
                  </a:lnTo>
                  <a:lnTo>
                    <a:pt x="3160" y="45641"/>
                  </a:lnTo>
                  <a:lnTo>
                    <a:pt x="3491" y="46333"/>
                  </a:lnTo>
                  <a:lnTo>
                    <a:pt x="3852" y="46995"/>
                  </a:lnTo>
                  <a:lnTo>
                    <a:pt x="4243" y="47687"/>
                  </a:lnTo>
                  <a:lnTo>
                    <a:pt x="4634" y="48349"/>
                  </a:lnTo>
                  <a:lnTo>
                    <a:pt x="5025" y="48981"/>
                  </a:lnTo>
                  <a:lnTo>
                    <a:pt x="5446" y="49643"/>
                  </a:lnTo>
                  <a:lnTo>
                    <a:pt x="5898" y="50275"/>
                  </a:lnTo>
                  <a:lnTo>
                    <a:pt x="6349" y="50876"/>
                  </a:lnTo>
                  <a:lnTo>
                    <a:pt x="6800" y="51478"/>
                  </a:lnTo>
                  <a:lnTo>
                    <a:pt x="7282" y="52080"/>
                  </a:lnTo>
                  <a:lnTo>
                    <a:pt x="7763" y="52682"/>
                  </a:lnTo>
                  <a:lnTo>
                    <a:pt x="8274" y="53253"/>
                  </a:lnTo>
                  <a:lnTo>
                    <a:pt x="8816" y="53795"/>
                  </a:lnTo>
                  <a:lnTo>
                    <a:pt x="9327" y="54336"/>
                  </a:lnTo>
                  <a:lnTo>
                    <a:pt x="9899" y="54878"/>
                  </a:lnTo>
                  <a:lnTo>
                    <a:pt x="10441" y="55389"/>
                  </a:lnTo>
                  <a:lnTo>
                    <a:pt x="11012" y="55901"/>
                  </a:lnTo>
                  <a:lnTo>
                    <a:pt x="11614" y="56412"/>
                  </a:lnTo>
                  <a:lnTo>
                    <a:pt x="12186" y="56894"/>
                  </a:lnTo>
                  <a:lnTo>
                    <a:pt x="12817" y="57345"/>
                  </a:lnTo>
                  <a:lnTo>
                    <a:pt x="13419" y="57796"/>
                  </a:lnTo>
                  <a:lnTo>
                    <a:pt x="14051" y="58247"/>
                  </a:lnTo>
                  <a:lnTo>
                    <a:pt x="14683" y="58669"/>
                  </a:lnTo>
                  <a:lnTo>
                    <a:pt x="15345" y="59060"/>
                  </a:lnTo>
                  <a:lnTo>
                    <a:pt x="16007" y="59451"/>
                  </a:lnTo>
                  <a:lnTo>
                    <a:pt x="16668" y="59842"/>
                  </a:lnTo>
                  <a:lnTo>
                    <a:pt x="17360" y="60203"/>
                  </a:lnTo>
                  <a:lnTo>
                    <a:pt x="18052" y="60534"/>
                  </a:lnTo>
                  <a:lnTo>
                    <a:pt x="18744" y="60865"/>
                  </a:lnTo>
                  <a:lnTo>
                    <a:pt x="19466" y="61166"/>
                  </a:lnTo>
                  <a:lnTo>
                    <a:pt x="20189" y="61467"/>
                  </a:lnTo>
                  <a:lnTo>
                    <a:pt x="20911" y="61737"/>
                  </a:lnTo>
                  <a:lnTo>
                    <a:pt x="21633" y="62008"/>
                  </a:lnTo>
                  <a:lnTo>
                    <a:pt x="22385" y="62249"/>
                  </a:lnTo>
                  <a:lnTo>
                    <a:pt x="23137" y="62490"/>
                  </a:lnTo>
                  <a:lnTo>
                    <a:pt x="23889" y="62670"/>
                  </a:lnTo>
                  <a:lnTo>
                    <a:pt x="24671" y="62881"/>
                  </a:lnTo>
                  <a:lnTo>
                    <a:pt x="25424" y="63031"/>
                  </a:lnTo>
                  <a:lnTo>
                    <a:pt x="26206" y="63182"/>
                  </a:lnTo>
                  <a:lnTo>
                    <a:pt x="26988" y="63332"/>
                  </a:lnTo>
                  <a:lnTo>
                    <a:pt x="27800" y="63422"/>
                  </a:lnTo>
                  <a:lnTo>
                    <a:pt x="28583" y="63513"/>
                  </a:lnTo>
                  <a:lnTo>
                    <a:pt x="29395" y="63603"/>
                  </a:lnTo>
                  <a:lnTo>
                    <a:pt x="30207" y="63633"/>
                  </a:lnTo>
                  <a:lnTo>
                    <a:pt x="31020" y="63663"/>
                  </a:lnTo>
                  <a:lnTo>
                    <a:pt x="31832" y="63693"/>
                  </a:lnTo>
                  <a:lnTo>
                    <a:pt x="32674" y="63663"/>
                  </a:lnTo>
                  <a:lnTo>
                    <a:pt x="33487" y="63633"/>
                  </a:lnTo>
                  <a:lnTo>
                    <a:pt x="34299" y="63603"/>
                  </a:lnTo>
                  <a:lnTo>
                    <a:pt x="35081" y="63513"/>
                  </a:lnTo>
                  <a:lnTo>
                    <a:pt x="35894" y="63422"/>
                  </a:lnTo>
                  <a:lnTo>
                    <a:pt x="36676" y="63332"/>
                  </a:lnTo>
                  <a:lnTo>
                    <a:pt x="37488" y="63182"/>
                  </a:lnTo>
                  <a:lnTo>
                    <a:pt x="38240" y="63031"/>
                  </a:lnTo>
                  <a:lnTo>
                    <a:pt x="39022" y="62881"/>
                  </a:lnTo>
                  <a:lnTo>
                    <a:pt x="39805" y="62670"/>
                  </a:lnTo>
                  <a:lnTo>
                    <a:pt x="40557" y="62490"/>
                  </a:lnTo>
                  <a:lnTo>
                    <a:pt x="41309" y="62249"/>
                  </a:lnTo>
                  <a:lnTo>
                    <a:pt x="42031" y="62008"/>
                  </a:lnTo>
                  <a:lnTo>
                    <a:pt x="42783" y="61737"/>
                  </a:lnTo>
                  <a:lnTo>
                    <a:pt x="43505" y="61467"/>
                  </a:lnTo>
                  <a:lnTo>
                    <a:pt x="44227" y="61166"/>
                  </a:lnTo>
                  <a:lnTo>
                    <a:pt x="44949" y="60865"/>
                  </a:lnTo>
                  <a:lnTo>
                    <a:pt x="45641" y="60534"/>
                  </a:lnTo>
                  <a:lnTo>
                    <a:pt x="46333" y="60203"/>
                  </a:lnTo>
                  <a:lnTo>
                    <a:pt x="46995" y="59842"/>
                  </a:lnTo>
                  <a:lnTo>
                    <a:pt x="47687" y="59451"/>
                  </a:lnTo>
                  <a:lnTo>
                    <a:pt x="48349" y="59060"/>
                  </a:lnTo>
                  <a:lnTo>
                    <a:pt x="48981" y="58669"/>
                  </a:lnTo>
                  <a:lnTo>
                    <a:pt x="49643" y="58247"/>
                  </a:lnTo>
                  <a:lnTo>
                    <a:pt x="50275" y="57796"/>
                  </a:lnTo>
                  <a:lnTo>
                    <a:pt x="50876" y="57345"/>
                  </a:lnTo>
                  <a:lnTo>
                    <a:pt x="51478" y="56894"/>
                  </a:lnTo>
                  <a:lnTo>
                    <a:pt x="52080" y="56412"/>
                  </a:lnTo>
                  <a:lnTo>
                    <a:pt x="52682" y="55901"/>
                  </a:lnTo>
                  <a:lnTo>
                    <a:pt x="53253" y="55389"/>
                  </a:lnTo>
                  <a:lnTo>
                    <a:pt x="53795" y="54878"/>
                  </a:lnTo>
                  <a:lnTo>
                    <a:pt x="54336" y="54336"/>
                  </a:lnTo>
                  <a:lnTo>
                    <a:pt x="54878" y="53795"/>
                  </a:lnTo>
                  <a:lnTo>
                    <a:pt x="55389" y="53253"/>
                  </a:lnTo>
                  <a:lnTo>
                    <a:pt x="55901" y="52682"/>
                  </a:lnTo>
                  <a:lnTo>
                    <a:pt x="56412" y="52080"/>
                  </a:lnTo>
                  <a:lnTo>
                    <a:pt x="56894" y="51478"/>
                  </a:lnTo>
                  <a:lnTo>
                    <a:pt x="57345" y="50876"/>
                  </a:lnTo>
                  <a:lnTo>
                    <a:pt x="57796" y="50275"/>
                  </a:lnTo>
                  <a:lnTo>
                    <a:pt x="58247" y="49643"/>
                  </a:lnTo>
                  <a:lnTo>
                    <a:pt x="58669" y="48981"/>
                  </a:lnTo>
                  <a:lnTo>
                    <a:pt x="59060" y="48349"/>
                  </a:lnTo>
                  <a:lnTo>
                    <a:pt x="59451" y="47687"/>
                  </a:lnTo>
                  <a:lnTo>
                    <a:pt x="59842" y="46995"/>
                  </a:lnTo>
                  <a:lnTo>
                    <a:pt x="60203" y="46333"/>
                  </a:lnTo>
                  <a:lnTo>
                    <a:pt x="60534" y="45641"/>
                  </a:lnTo>
                  <a:lnTo>
                    <a:pt x="60865" y="44949"/>
                  </a:lnTo>
                  <a:lnTo>
                    <a:pt x="61166" y="44227"/>
                  </a:lnTo>
                  <a:lnTo>
                    <a:pt x="61467" y="43505"/>
                  </a:lnTo>
                  <a:lnTo>
                    <a:pt x="61737" y="42783"/>
                  </a:lnTo>
                  <a:lnTo>
                    <a:pt x="62008" y="42061"/>
                  </a:lnTo>
                  <a:lnTo>
                    <a:pt x="62249" y="41309"/>
                  </a:lnTo>
                  <a:lnTo>
                    <a:pt x="62490" y="40557"/>
                  </a:lnTo>
                  <a:lnTo>
                    <a:pt x="62670" y="39805"/>
                  </a:lnTo>
                  <a:lnTo>
                    <a:pt x="62881" y="39022"/>
                  </a:lnTo>
                  <a:lnTo>
                    <a:pt x="63031" y="38240"/>
                  </a:lnTo>
                  <a:lnTo>
                    <a:pt x="63182" y="37488"/>
                  </a:lnTo>
                  <a:lnTo>
                    <a:pt x="63332" y="36676"/>
                  </a:lnTo>
                  <a:lnTo>
                    <a:pt x="63422" y="35893"/>
                  </a:lnTo>
                  <a:lnTo>
                    <a:pt x="63513" y="35081"/>
                  </a:lnTo>
                  <a:lnTo>
                    <a:pt x="63603" y="34299"/>
                  </a:lnTo>
                  <a:lnTo>
                    <a:pt x="63633" y="33487"/>
                  </a:lnTo>
                  <a:lnTo>
                    <a:pt x="63663" y="32674"/>
                  </a:lnTo>
                  <a:lnTo>
                    <a:pt x="63693" y="31832"/>
                  </a:lnTo>
                  <a:lnTo>
                    <a:pt x="63663" y="31020"/>
                  </a:lnTo>
                  <a:lnTo>
                    <a:pt x="63633" y="30207"/>
                  </a:lnTo>
                  <a:lnTo>
                    <a:pt x="63603" y="29395"/>
                  </a:lnTo>
                  <a:lnTo>
                    <a:pt x="63513" y="28583"/>
                  </a:lnTo>
                  <a:lnTo>
                    <a:pt x="63422" y="27800"/>
                  </a:lnTo>
                  <a:lnTo>
                    <a:pt x="63332" y="26988"/>
                  </a:lnTo>
                  <a:lnTo>
                    <a:pt x="63182" y="26206"/>
                  </a:lnTo>
                  <a:lnTo>
                    <a:pt x="63031" y="25423"/>
                  </a:lnTo>
                  <a:lnTo>
                    <a:pt x="62881" y="24671"/>
                  </a:lnTo>
                  <a:lnTo>
                    <a:pt x="62670" y="23889"/>
                  </a:lnTo>
                  <a:lnTo>
                    <a:pt x="62490" y="23137"/>
                  </a:lnTo>
                  <a:lnTo>
                    <a:pt x="62249" y="22385"/>
                  </a:lnTo>
                  <a:lnTo>
                    <a:pt x="62008" y="21633"/>
                  </a:lnTo>
                  <a:lnTo>
                    <a:pt x="61737" y="20911"/>
                  </a:lnTo>
                  <a:lnTo>
                    <a:pt x="61467" y="20189"/>
                  </a:lnTo>
                  <a:lnTo>
                    <a:pt x="61166" y="19466"/>
                  </a:lnTo>
                  <a:lnTo>
                    <a:pt x="60865" y="18744"/>
                  </a:lnTo>
                  <a:lnTo>
                    <a:pt x="60534" y="18052"/>
                  </a:lnTo>
                  <a:lnTo>
                    <a:pt x="60203" y="17360"/>
                  </a:lnTo>
                  <a:lnTo>
                    <a:pt x="59842" y="16668"/>
                  </a:lnTo>
                  <a:lnTo>
                    <a:pt x="59451" y="16007"/>
                  </a:lnTo>
                  <a:lnTo>
                    <a:pt x="59060" y="15345"/>
                  </a:lnTo>
                  <a:lnTo>
                    <a:pt x="58669" y="14683"/>
                  </a:lnTo>
                  <a:lnTo>
                    <a:pt x="58247" y="14051"/>
                  </a:lnTo>
                  <a:lnTo>
                    <a:pt x="57796" y="13419"/>
                  </a:lnTo>
                  <a:lnTo>
                    <a:pt x="57345" y="12817"/>
                  </a:lnTo>
                  <a:lnTo>
                    <a:pt x="56894" y="12186"/>
                  </a:lnTo>
                  <a:lnTo>
                    <a:pt x="56412" y="11614"/>
                  </a:lnTo>
                  <a:lnTo>
                    <a:pt x="55901" y="11012"/>
                  </a:lnTo>
                  <a:lnTo>
                    <a:pt x="55389" y="10441"/>
                  </a:lnTo>
                  <a:lnTo>
                    <a:pt x="54878" y="9899"/>
                  </a:lnTo>
                  <a:lnTo>
                    <a:pt x="54336" y="9327"/>
                  </a:lnTo>
                  <a:lnTo>
                    <a:pt x="53795" y="8816"/>
                  </a:lnTo>
                  <a:lnTo>
                    <a:pt x="53253" y="8274"/>
                  </a:lnTo>
                  <a:lnTo>
                    <a:pt x="52682" y="7763"/>
                  </a:lnTo>
                  <a:lnTo>
                    <a:pt x="52080" y="7282"/>
                  </a:lnTo>
                  <a:lnTo>
                    <a:pt x="51478" y="6800"/>
                  </a:lnTo>
                  <a:lnTo>
                    <a:pt x="50876" y="6349"/>
                  </a:lnTo>
                  <a:lnTo>
                    <a:pt x="50275" y="5898"/>
                  </a:lnTo>
                  <a:lnTo>
                    <a:pt x="49643" y="5446"/>
                  </a:lnTo>
                  <a:lnTo>
                    <a:pt x="48981" y="5025"/>
                  </a:lnTo>
                  <a:lnTo>
                    <a:pt x="48349" y="4634"/>
                  </a:lnTo>
                  <a:lnTo>
                    <a:pt x="47687" y="4243"/>
                  </a:lnTo>
                  <a:lnTo>
                    <a:pt x="46995" y="3852"/>
                  </a:lnTo>
                  <a:lnTo>
                    <a:pt x="46333" y="3491"/>
                  </a:lnTo>
                  <a:lnTo>
                    <a:pt x="45641" y="3160"/>
                  </a:lnTo>
                  <a:lnTo>
                    <a:pt x="44949" y="2829"/>
                  </a:lnTo>
                  <a:lnTo>
                    <a:pt x="44227" y="2498"/>
                  </a:lnTo>
                  <a:lnTo>
                    <a:pt x="43505" y="2227"/>
                  </a:lnTo>
                  <a:lnTo>
                    <a:pt x="42783" y="1926"/>
                  </a:lnTo>
                  <a:lnTo>
                    <a:pt x="42031" y="1686"/>
                  </a:lnTo>
                  <a:lnTo>
                    <a:pt x="41309" y="1445"/>
                  </a:lnTo>
                  <a:lnTo>
                    <a:pt x="40557" y="1204"/>
                  </a:lnTo>
                  <a:lnTo>
                    <a:pt x="39805" y="994"/>
                  </a:lnTo>
                  <a:lnTo>
                    <a:pt x="39022" y="813"/>
                  </a:lnTo>
                  <a:lnTo>
                    <a:pt x="38240" y="663"/>
                  </a:lnTo>
                  <a:lnTo>
                    <a:pt x="37488" y="512"/>
                  </a:lnTo>
                  <a:lnTo>
                    <a:pt x="36676" y="362"/>
                  </a:lnTo>
                  <a:lnTo>
                    <a:pt x="35894" y="271"/>
                  </a:lnTo>
                  <a:lnTo>
                    <a:pt x="35081" y="181"/>
                  </a:lnTo>
                  <a:lnTo>
                    <a:pt x="34299" y="91"/>
                  </a:lnTo>
                  <a:lnTo>
                    <a:pt x="33487" y="31"/>
                  </a:lnTo>
                  <a:lnTo>
                    <a:pt x="32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6;p48">
              <a:extLst>
                <a:ext uri="{FF2B5EF4-FFF2-40B4-BE49-F238E27FC236}">
                  <a16:creationId xmlns:a16="http://schemas.microsoft.com/office/drawing/2014/main" id="{36156560-CC28-CD83-3B3B-53F3435CC44A}"/>
                </a:ext>
              </a:extLst>
            </p:cNvPr>
            <p:cNvSpPr/>
            <p:nvPr/>
          </p:nvSpPr>
          <p:spPr>
            <a:xfrm>
              <a:off x="4593350" y="3884550"/>
              <a:ext cx="1313300" cy="1313300"/>
            </a:xfrm>
            <a:custGeom>
              <a:avLst/>
              <a:gdLst/>
              <a:ahLst/>
              <a:cxnLst/>
              <a:rect l="l" t="t" r="r" b="b"/>
              <a:pathLst>
                <a:path w="52532" h="52532" extrusionOk="0">
                  <a:moveTo>
                    <a:pt x="26266" y="1475"/>
                  </a:moveTo>
                  <a:lnTo>
                    <a:pt x="27560" y="1505"/>
                  </a:lnTo>
                  <a:lnTo>
                    <a:pt x="28823" y="1595"/>
                  </a:lnTo>
                  <a:lnTo>
                    <a:pt x="30057" y="1746"/>
                  </a:lnTo>
                  <a:lnTo>
                    <a:pt x="31260" y="1986"/>
                  </a:lnTo>
                  <a:lnTo>
                    <a:pt x="32464" y="2257"/>
                  </a:lnTo>
                  <a:lnTo>
                    <a:pt x="33637" y="2588"/>
                  </a:lnTo>
                  <a:lnTo>
                    <a:pt x="34810" y="2979"/>
                  </a:lnTo>
                  <a:lnTo>
                    <a:pt x="35924" y="3430"/>
                  </a:lnTo>
                  <a:lnTo>
                    <a:pt x="37037" y="3912"/>
                  </a:lnTo>
                  <a:lnTo>
                    <a:pt x="38090" y="4483"/>
                  </a:lnTo>
                  <a:lnTo>
                    <a:pt x="39143" y="5055"/>
                  </a:lnTo>
                  <a:lnTo>
                    <a:pt x="40136" y="5717"/>
                  </a:lnTo>
                  <a:lnTo>
                    <a:pt x="41098" y="6409"/>
                  </a:lnTo>
                  <a:lnTo>
                    <a:pt x="42061" y="7131"/>
                  </a:lnTo>
                  <a:lnTo>
                    <a:pt x="42964" y="7913"/>
                  </a:lnTo>
                  <a:lnTo>
                    <a:pt x="43806" y="8756"/>
                  </a:lnTo>
                  <a:lnTo>
                    <a:pt x="44618" y="9598"/>
                  </a:lnTo>
                  <a:lnTo>
                    <a:pt x="45401" y="10501"/>
                  </a:lnTo>
                  <a:lnTo>
                    <a:pt x="46153" y="11433"/>
                  </a:lnTo>
                  <a:lnTo>
                    <a:pt x="46845" y="12426"/>
                  </a:lnTo>
                  <a:lnTo>
                    <a:pt x="47477" y="13419"/>
                  </a:lnTo>
                  <a:lnTo>
                    <a:pt x="48078" y="14472"/>
                  </a:lnTo>
                  <a:lnTo>
                    <a:pt x="48650" y="15525"/>
                  </a:lnTo>
                  <a:lnTo>
                    <a:pt x="49131" y="16638"/>
                  </a:lnTo>
                  <a:lnTo>
                    <a:pt x="49583" y="17751"/>
                  </a:lnTo>
                  <a:lnTo>
                    <a:pt x="49974" y="18925"/>
                  </a:lnTo>
                  <a:lnTo>
                    <a:pt x="50305" y="20098"/>
                  </a:lnTo>
                  <a:lnTo>
                    <a:pt x="50575" y="21272"/>
                  </a:lnTo>
                  <a:lnTo>
                    <a:pt x="50786" y="22505"/>
                  </a:lnTo>
                  <a:lnTo>
                    <a:pt x="50967" y="23739"/>
                  </a:lnTo>
                  <a:lnTo>
                    <a:pt x="51057" y="25002"/>
                  </a:lnTo>
                  <a:lnTo>
                    <a:pt x="51087" y="26266"/>
                  </a:lnTo>
                  <a:lnTo>
                    <a:pt x="51057" y="27560"/>
                  </a:lnTo>
                  <a:lnTo>
                    <a:pt x="50967" y="28823"/>
                  </a:lnTo>
                  <a:lnTo>
                    <a:pt x="50786" y="30057"/>
                  </a:lnTo>
                  <a:lnTo>
                    <a:pt x="50575" y="31260"/>
                  </a:lnTo>
                  <a:lnTo>
                    <a:pt x="50305" y="32464"/>
                  </a:lnTo>
                  <a:lnTo>
                    <a:pt x="49974" y="33637"/>
                  </a:lnTo>
                  <a:lnTo>
                    <a:pt x="49583" y="34810"/>
                  </a:lnTo>
                  <a:lnTo>
                    <a:pt x="49131" y="35923"/>
                  </a:lnTo>
                  <a:lnTo>
                    <a:pt x="48650" y="37037"/>
                  </a:lnTo>
                  <a:lnTo>
                    <a:pt x="48078" y="38090"/>
                  </a:lnTo>
                  <a:lnTo>
                    <a:pt x="47477" y="39143"/>
                  </a:lnTo>
                  <a:lnTo>
                    <a:pt x="46845" y="40136"/>
                  </a:lnTo>
                  <a:lnTo>
                    <a:pt x="46153" y="41098"/>
                  </a:lnTo>
                  <a:lnTo>
                    <a:pt x="45401" y="42061"/>
                  </a:lnTo>
                  <a:lnTo>
                    <a:pt x="44618" y="42964"/>
                  </a:lnTo>
                  <a:lnTo>
                    <a:pt x="43806" y="43806"/>
                  </a:lnTo>
                  <a:lnTo>
                    <a:pt x="42964" y="44618"/>
                  </a:lnTo>
                  <a:lnTo>
                    <a:pt x="42061" y="45401"/>
                  </a:lnTo>
                  <a:lnTo>
                    <a:pt x="41098" y="46153"/>
                  </a:lnTo>
                  <a:lnTo>
                    <a:pt x="40136" y="46845"/>
                  </a:lnTo>
                  <a:lnTo>
                    <a:pt x="39143" y="47477"/>
                  </a:lnTo>
                  <a:lnTo>
                    <a:pt x="38090" y="48078"/>
                  </a:lnTo>
                  <a:lnTo>
                    <a:pt x="37037" y="48650"/>
                  </a:lnTo>
                  <a:lnTo>
                    <a:pt x="35924" y="49131"/>
                  </a:lnTo>
                  <a:lnTo>
                    <a:pt x="34810" y="49583"/>
                  </a:lnTo>
                  <a:lnTo>
                    <a:pt x="33637" y="49974"/>
                  </a:lnTo>
                  <a:lnTo>
                    <a:pt x="32464" y="50305"/>
                  </a:lnTo>
                  <a:lnTo>
                    <a:pt x="31260" y="50575"/>
                  </a:lnTo>
                  <a:lnTo>
                    <a:pt x="30057" y="50786"/>
                  </a:lnTo>
                  <a:lnTo>
                    <a:pt x="28823" y="50967"/>
                  </a:lnTo>
                  <a:lnTo>
                    <a:pt x="27560" y="51057"/>
                  </a:lnTo>
                  <a:lnTo>
                    <a:pt x="26266" y="51087"/>
                  </a:lnTo>
                  <a:lnTo>
                    <a:pt x="25002" y="51057"/>
                  </a:lnTo>
                  <a:lnTo>
                    <a:pt x="23739" y="50967"/>
                  </a:lnTo>
                  <a:lnTo>
                    <a:pt x="22505" y="50786"/>
                  </a:lnTo>
                  <a:lnTo>
                    <a:pt x="21272" y="50575"/>
                  </a:lnTo>
                  <a:lnTo>
                    <a:pt x="20098" y="50305"/>
                  </a:lnTo>
                  <a:lnTo>
                    <a:pt x="18925" y="49974"/>
                  </a:lnTo>
                  <a:lnTo>
                    <a:pt x="17752" y="49583"/>
                  </a:lnTo>
                  <a:lnTo>
                    <a:pt x="16638" y="49131"/>
                  </a:lnTo>
                  <a:lnTo>
                    <a:pt x="15525" y="48650"/>
                  </a:lnTo>
                  <a:lnTo>
                    <a:pt x="14472" y="48078"/>
                  </a:lnTo>
                  <a:lnTo>
                    <a:pt x="13419" y="47477"/>
                  </a:lnTo>
                  <a:lnTo>
                    <a:pt x="12426" y="46845"/>
                  </a:lnTo>
                  <a:lnTo>
                    <a:pt x="11433" y="46153"/>
                  </a:lnTo>
                  <a:lnTo>
                    <a:pt x="10501" y="45401"/>
                  </a:lnTo>
                  <a:lnTo>
                    <a:pt x="9598" y="44618"/>
                  </a:lnTo>
                  <a:lnTo>
                    <a:pt x="8756" y="43806"/>
                  </a:lnTo>
                  <a:lnTo>
                    <a:pt x="7913" y="42964"/>
                  </a:lnTo>
                  <a:lnTo>
                    <a:pt x="7131" y="42061"/>
                  </a:lnTo>
                  <a:lnTo>
                    <a:pt x="6409" y="41098"/>
                  </a:lnTo>
                  <a:lnTo>
                    <a:pt x="5717" y="40136"/>
                  </a:lnTo>
                  <a:lnTo>
                    <a:pt x="5055" y="39143"/>
                  </a:lnTo>
                  <a:lnTo>
                    <a:pt x="4484" y="38090"/>
                  </a:lnTo>
                  <a:lnTo>
                    <a:pt x="3912" y="37037"/>
                  </a:lnTo>
                  <a:lnTo>
                    <a:pt x="3431" y="35923"/>
                  </a:lnTo>
                  <a:lnTo>
                    <a:pt x="2979" y="34810"/>
                  </a:lnTo>
                  <a:lnTo>
                    <a:pt x="2588" y="33637"/>
                  </a:lnTo>
                  <a:lnTo>
                    <a:pt x="2257" y="32464"/>
                  </a:lnTo>
                  <a:lnTo>
                    <a:pt x="1986" y="31260"/>
                  </a:lnTo>
                  <a:lnTo>
                    <a:pt x="1746" y="30057"/>
                  </a:lnTo>
                  <a:lnTo>
                    <a:pt x="1595" y="28823"/>
                  </a:lnTo>
                  <a:lnTo>
                    <a:pt x="1505" y="27560"/>
                  </a:lnTo>
                  <a:lnTo>
                    <a:pt x="1475" y="26266"/>
                  </a:lnTo>
                  <a:lnTo>
                    <a:pt x="1505" y="25002"/>
                  </a:lnTo>
                  <a:lnTo>
                    <a:pt x="1595" y="23739"/>
                  </a:lnTo>
                  <a:lnTo>
                    <a:pt x="1746" y="22505"/>
                  </a:lnTo>
                  <a:lnTo>
                    <a:pt x="1986" y="21272"/>
                  </a:lnTo>
                  <a:lnTo>
                    <a:pt x="2257" y="20098"/>
                  </a:lnTo>
                  <a:lnTo>
                    <a:pt x="2588" y="18925"/>
                  </a:lnTo>
                  <a:lnTo>
                    <a:pt x="2979" y="17751"/>
                  </a:lnTo>
                  <a:lnTo>
                    <a:pt x="3431" y="16638"/>
                  </a:lnTo>
                  <a:lnTo>
                    <a:pt x="3912" y="15525"/>
                  </a:lnTo>
                  <a:lnTo>
                    <a:pt x="4484" y="14472"/>
                  </a:lnTo>
                  <a:lnTo>
                    <a:pt x="5055" y="13419"/>
                  </a:lnTo>
                  <a:lnTo>
                    <a:pt x="5717" y="12426"/>
                  </a:lnTo>
                  <a:lnTo>
                    <a:pt x="6409" y="11433"/>
                  </a:lnTo>
                  <a:lnTo>
                    <a:pt x="7131" y="10501"/>
                  </a:lnTo>
                  <a:lnTo>
                    <a:pt x="7913" y="9598"/>
                  </a:lnTo>
                  <a:lnTo>
                    <a:pt x="8756" y="8756"/>
                  </a:lnTo>
                  <a:lnTo>
                    <a:pt x="9598" y="7913"/>
                  </a:lnTo>
                  <a:lnTo>
                    <a:pt x="10501" y="7131"/>
                  </a:lnTo>
                  <a:lnTo>
                    <a:pt x="11433" y="6409"/>
                  </a:lnTo>
                  <a:lnTo>
                    <a:pt x="12426" y="5717"/>
                  </a:lnTo>
                  <a:lnTo>
                    <a:pt x="13419" y="5055"/>
                  </a:lnTo>
                  <a:lnTo>
                    <a:pt x="14472" y="4483"/>
                  </a:lnTo>
                  <a:lnTo>
                    <a:pt x="15525" y="3912"/>
                  </a:lnTo>
                  <a:lnTo>
                    <a:pt x="16638" y="3430"/>
                  </a:lnTo>
                  <a:lnTo>
                    <a:pt x="17752" y="2979"/>
                  </a:lnTo>
                  <a:lnTo>
                    <a:pt x="18925" y="2588"/>
                  </a:lnTo>
                  <a:lnTo>
                    <a:pt x="20098" y="2257"/>
                  </a:lnTo>
                  <a:lnTo>
                    <a:pt x="21272" y="1986"/>
                  </a:lnTo>
                  <a:lnTo>
                    <a:pt x="22505" y="1746"/>
                  </a:lnTo>
                  <a:lnTo>
                    <a:pt x="23739" y="1595"/>
                  </a:lnTo>
                  <a:lnTo>
                    <a:pt x="25002" y="1505"/>
                  </a:lnTo>
                  <a:lnTo>
                    <a:pt x="26266" y="1475"/>
                  </a:lnTo>
                  <a:close/>
                  <a:moveTo>
                    <a:pt x="26266" y="1"/>
                  </a:moveTo>
                  <a:lnTo>
                    <a:pt x="24942" y="31"/>
                  </a:lnTo>
                  <a:lnTo>
                    <a:pt x="23588" y="151"/>
                  </a:lnTo>
                  <a:lnTo>
                    <a:pt x="22295" y="302"/>
                  </a:lnTo>
                  <a:lnTo>
                    <a:pt x="21001" y="542"/>
                  </a:lnTo>
                  <a:lnTo>
                    <a:pt x="19707" y="843"/>
                  </a:lnTo>
                  <a:lnTo>
                    <a:pt x="18474" y="1204"/>
                  </a:lnTo>
                  <a:lnTo>
                    <a:pt x="17270" y="1595"/>
                  </a:lnTo>
                  <a:lnTo>
                    <a:pt x="16067" y="2077"/>
                  </a:lnTo>
                  <a:lnTo>
                    <a:pt x="14893" y="2618"/>
                  </a:lnTo>
                  <a:lnTo>
                    <a:pt x="13780" y="3190"/>
                  </a:lnTo>
                  <a:lnTo>
                    <a:pt x="12667" y="3822"/>
                  </a:lnTo>
                  <a:lnTo>
                    <a:pt x="11614" y="4514"/>
                  </a:lnTo>
                  <a:lnTo>
                    <a:pt x="10561" y="5236"/>
                  </a:lnTo>
                  <a:lnTo>
                    <a:pt x="9568" y="6018"/>
                  </a:lnTo>
                  <a:lnTo>
                    <a:pt x="8635" y="6830"/>
                  </a:lnTo>
                  <a:lnTo>
                    <a:pt x="7703" y="7703"/>
                  </a:lnTo>
                  <a:lnTo>
                    <a:pt x="6830" y="8635"/>
                  </a:lnTo>
                  <a:lnTo>
                    <a:pt x="6018" y="9568"/>
                  </a:lnTo>
                  <a:lnTo>
                    <a:pt x="5236" y="10561"/>
                  </a:lnTo>
                  <a:lnTo>
                    <a:pt x="4514" y="11614"/>
                  </a:lnTo>
                  <a:lnTo>
                    <a:pt x="3822" y="12667"/>
                  </a:lnTo>
                  <a:lnTo>
                    <a:pt x="3190" y="13780"/>
                  </a:lnTo>
                  <a:lnTo>
                    <a:pt x="2618" y="14893"/>
                  </a:lnTo>
                  <a:lnTo>
                    <a:pt x="2077" y="16067"/>
                  </a:lnTo>
                  <a:lnTo>
                    <a:pt x="1595" y="17270"/>
                  </a:lnTo>
                  <a:lnTo>
                    <a:pt x="1204" y="18474"/>
                  </a:lnTo>
                  <a:lnTo>
                    <a:pt x="843" y="19737"/>
                  </a:lnTo>
                  <a:lnTo>
                    <a:pt x="542" y="21001"/>
                  </a:lnTo>
                  <a:lnTo>
                    <a:pt x="302" y="22294"/>
                  </a:lnTo>
                  <a:lnTo>
                    <a:pt x="151" y="23588"/>
                  </a:lnTo>
                  <a:lnTo>
                    <a:pt x="31" y="24942"/>
                  </a:lnTo>
                  <a:lnTo>
                    <a:pt x="1" y="26266"/>
                  </a:lnTo>
                  <a:lnTo>
                    <a:pt x="31" y="27620"/>
                  </a:lnTo>
                  <a:lnTo>
                    <a:pt x="151" y="28974"/>
                  </a:lnTo>
                  <a:lnTo>
                    <a:pt x="302" y="30267"/>
                  </a:lnTo>
                  <a:lnTo>
                    <a:pt x="542" y="31561"/>
                  </a:lnTo>
                  <a:lnTo>
                    <a:pt x="843" y="32825"/>
                  </a:lnTo>
                  <a:lnTo>
                    <a:pt x="1204" y="34088"/>
                  </a:lnTo>
                  <a:lnTo>
                    <a:pt x="1595" y="35292"/>
                  </a:lnTo>
                  <a:lnTo>
                    <a:pt x="2077" y="36495"/>
                  </a:lnTo>
                  <a:lnTo>
                    <a:pt x="2618" y="37668"/>
                  </a:lnTo>
                  <a:lnTo>
                    <a:pt x="3190" y="38782"/>
                  </a:lnTo>
                  <a:lnTo>
                    <a:pt x="3822" y="39895"/>
                  </a:lnTo>
                  <a:lnTo>
                    <a:pt x="4514" y="40948"/>
                  </a:lnTo>
                  <a:lnTo>
                    <a:pt x="5236" y="41971"/>
                  </a:lnTo>
                  <a:lnTo>
                    <a:pt x="6018" y="42964"/>
                  </a:lnTo>
                  <a:lnTo>
                    <a:pt x="6830" y="43926"/>
                  </a:lnTo>
                  <a:lnTo>
                    <a:pt x="7703" y="44829"/>
                  </a:lnTo>
                  <a:lnTo>
                    <a:pt x="8635" y="45701"/>
                  </a:lnTo>
                  <a:lnTo>
                    <a:pt x="9568" y="46544"/>
                  </a:lnTo>
                  <a:lnTo>
                    <a:pt x="10561" y="47326"/>
                  </a:lnTo>
                  <a:lnTo>
                    <a:pt x="11614" y="48048"/>
                  </a:lnTo>
                  <a:lnTo>
                    <a:pt x="12667" y="48740"/>
                  </a:lnTo>
                  <a:lnTo>
                    <a:pt x="13780" y="49372"/>
                  </a:lnTo>
                  <a:lnTo>
                    <a:pt x="14893" y="49944"/>
                  </a:lnTo>
                  <a:lnTo>
                    <a:pt x="16067" y="50485"/>
                  </a:lnTo>
                  <a:lnTo>
                    <a:pt x="17270" y="50936"/>
                  </a:lnTo>
                  <a:lnTo>
                    <a:pt x="18474" y="51358"/>
                  </a:lnTo>
                  <a:lnTo>
                    <a:pt x="19707" y="51719"/>
                  </a:lnTo>
                  <a:lnTo>
                    <a:pt x="21001" y="52020"/>
                  </a:lnTo>
                  <a:lnTo>
                    <a:pt x="22295" y="52230"/>
                  </a:lnTo>
                  <a:lnTo>
                    <a:pt x="23588" y="52411"/>
                  </a:lnTo>
                  <a:lnTo>
                    <a:pt x="24942" y="52501"/>
                  </a:lnTo>
                  <a:lnTo>
                    <a:pt x="26266" y="52531"/>
                  </a:lnTo>
                  <a:lnTo>
                    <a:pt x="27620" y="52501"/>
                  </a:lnTo>
                  <a:lnTo>
                    <a:pt x="28974" y="52411"/>
                  </a:lnTo>
                  <a:lnTo>
                    <a:pt x="30267" y="52230"/>
                  </a:lnTo>
                  <a:lnTo>
                    <a:pt x="31561" y="52020"/>
                  </a:lnTo>
                  <a:lnTo>
                    <a:pt x="32825" y="51719"/>
                  </a:lnTo>
                  <a:lnTo>
                    <a:pt x="34088" y="51358"/>
                  </a:lnTo>
                  <a:lnTo>
                    <a:pt x="35292" y="50936"/>
                  </a:lnTo>
                  <a:lnTo>
                    <a:pt x="36495" y="50485"/>
                  </a:lnTo>
                  <a:lnTo>
                    <a:pt x="37669" y="49944"/>
                  </a:lnTo>
                  <a:lnTo>
                    <a:pt x="38782" y="49372"/>
                  </a:lnTo>
                  <a:lnTo>
                    <a:pt x="39895" y="48740"/>
                  </a:lnTo>
                  <a:lnTo>
                    <a:pt x="40948" y="48048"/>
                  </a:lnTo>
                  <a:lnTo>
                    <a:pt x="41971" y="47326"/>
                  </a:lnTo>
                  <a:lnTo>
                    <a:pt x="42964" y="46544"/>
                  </a:lnTo>
                  <a:lnTo>
                    <a:pt x="43926" y="45701"/>
                  </a:lnTo>
                  <a:lnTo>
                    <a:pt x="44829" y="44829"/>
                  </a:lnTo>
                  <a:lnTo>
                    <a:pt x="45702" y="43926"/>
                  </a:lnTo>
                  <a:lnTo>
                    <a:pt x="46544" y="42964"/>
                  </a:lnTo>
                  <a:lnTo>
                    <a:pt x="47326" y="41971"/>
                  </a:lnTo>
                  <a:lnTo>
                    <a:pt x="48048" y="40948"/>
                  </a:lnTo>
                  <a:lnTo>
                    <a:pt x="48740" y="39895"/>
                  </a:lnTo>
                  <a:lnTo>
                    <a:pt x="49372" y="38782"/>
                  </a:lnTo>
                  <a:lnTo>
                    <a:pt x="49944" y="37668"/>
                  </a:lnTo>
                  <a:lnTo>
                    <a:pt x="50485" y="36495"/>
                  </a:lnTo>
                  <a:lnTo>
                    <a:pt x="50936" y="35292"/>
                  </a:lnTo>
                  <a:lnTo>
                    <a:pt x="51358" y="34088"/>
                  </a:lnTo>
                  <a:lnTo>
                    <a:pt x="51719" y="32825"/>
                  </a:lnTo>
                  <a:lnTo>
                    <a:pt x="52020" y="31561"/>
                  </a:lnTo>
                  <a:lnTo>
                    <a:pt x="52230" y="30267"/>
                  </a:lnTo>
                  <a:lnTo>
                    <a:pt x="52411" y="28974"/>
                  </a:lnTo>
                  <a:lnTo>
                    <a:pt x="52501" y="27620"/>
                  </a:lnTo>
                  <a:lnTo>
                    <a:pt x="52531" y="26266"/>
                  </a:lnTo>
                  <a:lnTo>
                    <a:pt x="52501" y="24942"/>
                  </a:lnTo>
                  <a:lnTo>
                    <a:pt x="52411" y="23588"/>
                  </a:lnTo>
                  <a:lnTo>
                    <a:pt x="52230" y="22294"/>
                  </a:lnTo>
                  <a:lnTo>
                    <a:pt x="52020" y="21001"/>
                  </a:lnTo>
                  <a:lnTo>
                    <a:pt x="51719" y="19737"/>
                  </a:lnTo>
                  <a:lnTo>
                    <a:pt x="51358" y="18474"/>
                  </a:lnTo>
                  <a:lnTo>
                    <a:pt x="50936" y="17270"/>
                  </a:lnTo>
                  <a:lnTo>
                    <a:pt x="50485" y="16067"/>
                  </a:lnTo>
                  <a:lnTo>
                    <a:pt x="49944" y="14893"/>
                  </a:lnTo>
                  <a:lnTo>
                    <a:pt x="49372" y="13780"/>
                  </a:lnTo>
                  <a:lnTo>
                    <a:pt x="48740" y="12667"/>
                  </a:lnTo>
                  <a:lnTo>
                    <a:pt x="48048" y="11614"/>
                  </a:lnTo>
                  <a:lnTo>
                    <a:pt x="47326" y="10561"/>
                  </a:lnTo>
                  <a:lnTo>
                    <a:pt x="46544" y="9568"/>
                  </a:lnTo>
                  <a:lnTo>
                    <a:pt x="45702" y="8635"/>
                  </a:lnTo>
                  <a:lnTo>
                    <a:pt x="44829" y="7703"/>
                  </a:lnTo>
                  <a:lnTo>
                    <a:pt x="43926" y="6830"/>
                  </a:lnTo>
                  <a:lnTo>
                    <a:pt x="42964" y="6018"/>
                  </a:lnTo>
                  <a:lnTo>
                    <a:pt x="41971" y="5236"/>
                  </a:lnTo>
                  <a:lnTo>
                    <a:pt x="40948" y="4514"/>
                  </a:lnTo>
                  <a:lnTo>
                    <a:pt x="39895" y="3822"/>
                  </a:lnTo>
                  <a:lnTo>
                    <a:pt x="38782" y="3190"/>
                  </a:lnTo>
                  <a:lnTo>
                    <a:pt x="37669" y="2618"/>
                  </a:lnTo>
                  <a:lnTo>
                    <a:pt x="36495" y="2077"/>
                  </a:lnTo>
                  <a:lnTo>
                    <a:pt x="35292" y="1595"/>
                  </a:lnTo>
                  <a:lnTo>
                    <a:pt x="34088" y="1204"/>
                  </a:lnTo>
                  <a:lnTo>
                    <a:pt x="32825" y="843"/>
                  </a:lnTo>
                  <a:lnTo>
                    <a:pt x="31561" y="542"/>
                  </a:lnTo>
                  <a:lnTo>
                    <a:pt x="30267" y="302"/>
                  </a:lnTo>
                  <a:lnTo>
                    <a:pt x="28974" y="151"/>
                  </a:lnTo>
                  <a:lnTo>
                    <a:pt x="27620" y="31"/>
                  </a:lnTo>
                  <a:lnTo>
                    <a:pt x="26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77;p48">
              <a:extLst>
                <a:ext uri="{FF2B5EF4-FFF2-40B4-BE49-F238E27FC236}">
                  <a16:creationId xmlns:a16="http://schemas.microsoft.com/office/drawing/2014/main" id="{FC27D348-9246-5153-F5CE-AFC5D414A709}"/>
                </a:ext>
              </a:extLst>
            </p:cNvPr>
            <p:cNvSpPr/>
            <p:nvPr/>
          </p:nvSpPr>
          <p:spPr>
            <a:xfrm>
              <a:off x="4733250" y="4024451"/>
              <a:ext cx="1034249" cy="1034250"/>
            </a:xfrm>
            <a:custGeom>
              <a:avLst/>
              <a:gdLst/>
              <a:ahLst/>
              <a:cxnLst/>
              <a:rect l="l" t="t" r="r" b="b"/>
              <a:pathLst>
                <a:path w="41370" h="41370" extrusionOk="0">
                  <a:moveTo>
                    <a:pt x="20670" y="1445"/>
                  </a:moveTo>
                  <a:lnTo>
                    <a:pt x="21663" y="1475"/>
                  </a:lnTo>
                  <a:lnTo>
                    <a:pt x="22656" y="1535"/>
                  </a:lnTo>
                  <a:lnTo>
                    <a:pt x="23618" y="1685"/>
                  </a:lnTo>
                  <a:lnTo>
                    <a:pt x="24551" y="1836"/>
                  </a:lnTo>
                  <a:lnTo>
                    <a:pt x="25484" y="2047"/>
                  </a:lnTo>
                  <a:lnTo>
                    <a:pt x="26386" y="2317"/>
                  </a:lnTo>
                  <a:lnTo>
                    <a:pt x="27289" y="2618"/>
                  </a:lnTo>
                  <a:lnTo>
                    <a:pt x="28161" y="2949"/>
                  </a:lnTo>
                  <a:lnTo>
                    <a:pt x="29004" y="3340"/>
                  </a:lnTo>
                  <a:lnTo>
                    <a:pt x="29846" y="3761"/>
                  </a:lnTo>
                  <a:lnTo>
                    <a:pt x="30658" y="4243"/>
                  </a:lnTo>
                  <a:lnTo>
                    <a:pt x="31441" y="4754"/>
                  </a:lnTo>
                  <a:lnTo>
                    <a:pt x="32193" y="5266"/>
                  </a:lnTo>
                  <a:lnTo>
                    <a:pt x="32915" y="5837"/>
                  </a:lnTo>
                  <a:lnTo>
                    <a:pt x="33607" y="6439"/>
                  </a:lnTo>
                  <a:lnTo>
                    <a:pt x="34269" y="7101"/>
                  </a:lnTo>
                  <a:lnTo>
                    <a:pt x="34901" y="7763"/>
                  </a:lnTo>
                  <a:lnTo>
                    <a:pt x="35532" y="8455"/>
                  </a:lnTo>
                  <a:lnTo>
                    <a:pt x="36104" y="9177"/>
                  </a:lnTo>
                  <a:lnTo>
                    <a:pt x="36616" y="9929"/>
                  </a:lnTo>
                  <a:lnTo>
                    <a:pt x="37127" y="10711"/>
                  </a:lnTo>
                  <a:lnTo>
                    <a:pt x="37578" y="11524"/>
                  </a:lnTo>
                  <a:lnTo>
                    <a:pt x="38030" y="12366"/>
                  </a:lnTo>
                  <a:lnTo>
                    <a:pt x="38391" y="13208"/>
                  </a:lnTo>
                  <a:lnTo>
                    <a:pt x="38752" y="14081"/>
                  </a:lnTo>
                  <a:lnTo>
                    <a:pt x="39052" y="14984"/>
                  </a:lnTo>
                  <a:lnTo>
                    <a:pt x="39323" y="15886"/>
                  </a:lnTo>
                  <a:lnTo>
                    <a:pt x="39534" y="16819"/>
                  </a:lnTo>
                  <a:lnTo>
                    <a:pt x="39684" y="17751"/>
                  </a:lnTo>
                  <a:lnTo>
                    <a:pt x="39805" y="18714"/>
                  </a:lnTo>
                  <a:lnTo>
                    <a:pt x="39895" y="19707"/>
                  </a:lnTo>
                  <a:lnTo>
                    <a:pt x="39925" y="20670"/>
                  </a:lnTo>
                  <a:lnTo>
                    <a:pt x="39895" y="21663"/>
                  </a:lnTo>
                  <a:lnTo>
                    <a:pt x="39805" y="22656"/>
                  </a:lnTo>
                  <a:lnTo>
                    <a:pt x="39684" y="23618"/>
                  </a:lnTo>
                  <a:lnTo>
                    <a:pt x="39534" y="24551"/>
                  </a:lnTo>
                  <a:lnTo>
                    <a:pt x="39323" y="25484"/>
                  </a:lnTo>
                  <a:lnTo>
                    <a:pt x="39052" y="26386"/>
                  </a:lnTo>
                  <a:lnTo>
                    <a:pt x="38752" y="27289"/>
                  </a:lnTo>
                  <a:lnTo>
                    <a:pt x="38391" y="28161"/>
                  </a:lnTo>
                  <a:lnTo>
                    <a:pt x="38030" y="29004"/>
                  </a:lnTo>
                  <a:lnTo>
                    <a:pt x="37578" y="29846"/>
                  </a:lnTo>
                  <a:lnTo>
                    <a:pt x="37127" y="30658"/>
                  </a:lnTo>
                  <a:lnTo>
                    <a:pt x="36616" y="31441"/>
                  </a:lnTo>
                  <a:lnTo>
                    <a:pt x="36104" y="32193"/>
                  </a:lnTo>
                  <a:lnTo>
                    <a:pt x="35532" y="32915"/>
                  </a:lnTo>
                  <a:lnTo>
                    <a:pt x="34901" y="33607"/>
                  </a:lnTo>
                  <a:lnTo>
                    <a:pt x="34269" y="34269"/>
                  </a:lnTo>
                  <a:lnTo>
                    <a:pt x="33607" y="34901"/>
                  </a:lnTo>
                  <a:lnTo>
                    <a:pt x="32915" y="35532"/>
                  </a:lnTo>
                  <a:lnTo>
                    <a:pt x="32193" y="36104"/>
                  </a:lnTo>
                  <a:lnTo>
                    <a:pt x="31441" y="36616"/>
                  </a:lnTo>
                  <a:lnTo>
                    <a:pt x="30658" y="37127"/>
                  </a:lnTo>
                  <a:lnTo>
                    <a:pt x="29846" y="37578"/>
                  </a:lnTo>
                  <a:lnTo>
                    <a:pt x="29004" y="38030"/>
                  </a:lnTo>
                  <a:lnTo>
                    <a:pt x="28161" y="38391"/>
                  </a:lnTo>
                  <a:lnTo>
                    <a:pt x="27289" y="38752"/>
                  </a:lnTo>
                  <a:lnTo>
                    <a:pt x="26386" y="39052"/>
                  </a:lnTo>
                  <a:lnTo>
                    <a:pt x="25484" y="39323"/>
                  </a:lnTo>
                  <a:lnTo>
                    <a:pt x="24551" y="39534"/>
                  </a:lnTo>
                  <a:lnTo>
                    <a:pt x="23618" y="39684"/>
                  </a:lnTo>
                  <a:lnTo>
                    <a:pt x="22656" y="39805"/>
                  </a:lnTo>
                  <a:lnTo>
                    <a:pt x="21663" y="39895"/>
                  </a:lnTo>
                  <a:lnTo>
                    <a:pt x="20670" y="39925"/>
                  </a:lnTo>
                  <a:lnTo>
                    <a:pt x="19707" y="39895"/>
                  </a:lnTo>
                  <a:lnTo>
                    <a:pt x="18714" y="39805"/>
                  </a:lnTo>
                  <a:lnTo>
                    <a:pt x="17752" y="39684"/>
                  </a:lnTo>
                  <a:lnTo>
                    <a:pt x="16819" y="39534"/>
                  </a:lnTo>
                  <a:lnTo>
                    <a:pt x="15886" y="39323"/>
                  </a:lnTo>
                  <a:lnTo>
                    <a:pt x="14984" y="39052"/>
                  </a:lnTo>
                  <a:lnTo>
                    <a:pt x="14081" y="38752"/>
                  </a:lnTo>
                  <a:lnTo>
                    <a:pt x="13209" y="38391"/>
                  </a:lnTo>
                  <a:lnTo>
                    <a:pt x="12366" y="38030"/>
                  </a:lnTo>
                  <a:lnTo>
                    <a:pt x="11524" y="37578"/>
                  </a:lnTo>
                  <a:lnTo>
                    <a:pt x="10711" y="37127"/>
                  </a:lnTo>
                  <a:lnTo>
                    <a:pt x="9929" y="36616"/>
                  </a:lnTo>
                  <a:lnTo>
                    <a:pt x="9177" y="36104"/>
                  </a:lnTo>
                  <a:lnTo>
                    <a:pt x="8455" y="35532"/>
                  </a:lnTo>
                  <a:lnTo>
                    <a:pt x="7763" y="34901"/>
                  </a:lnTo>
                  <a:lnTo>
                    <a:pt x="7101" y="34269"/>
                  </a:lnTo>
                  <a:lnTo>
                    <a:pt x="6439" y="33607"/>
                  </a:lnTo>
                  <a:lnTo>
                    <a:pt x="5837" y="32915"/>
                  </a:lnTo>
                  <a:lnTo>
                    <a:pt x="5266" y="32193"/>
                  </a:lnTo>
                  <a:lnTo>
                    <a:pt x="4724" y="31441"/>
                  </a:lnTo>
                  <a:lnTo>
                    <a:pt x="4243" y="30658"/>
                  </a:lnTo>
                  <a:lnTo>
                    <a:pt x="3761" y="29846"/>
                  </a:lnTo>
                  <a:lnTo>
                    <a:pt x="3340" y="29004"/>
                  </a:lnTo>
                  <a:lnTo>
                    <a:pt x="2949" y="28161"/>
                  </a:lnTo>
                  <a:lnTo>
                    <a:pt x="2618" y="27289"/>
                  </a:lnTo>
                  <a:lnTo>
                    <a:pt x="2317" y="26386"/>
                  </a:lnTo>
                  <a:lnTo>
                    <a:pt x="2047" y="25484"/>
                  </a:lnTo>
                  <a:lnTo>
                    <a:pt x="1836" y="24551"/>
                  </a:lnTo>
                  <a:lnTo>
                    <a:pt x="1686" y="23618"/>
                  </a:lnTo>
                  <a:lnTo>
                    <a:pt x="1535" y="22656"/>
                  </a:lnTo>
                  <a:lnTo>
                    <a:pt x="1475" y="21663"/>
                  </a:lnTo>
                  <a:lnTo>
                    <a:pt x="1445" y="20670"/>
                  </a:lnTo>
                  <a:lnTo>
                    <a:pt x="1475" y="19707"/>
                  </a:lnTo>
                  <a:lnTo>
                    <a:pt x="1535" y="18714"/>
                  </a:lnTo>
                  <a:lnTo>
                    <a:pt x="1686" y="17751"/>
                  </a:lnTo>
                  <a:lnTo>
                    <a:pt x="1836" y="16819"/>
                  </a:lnTo>
                  <a:lnTo>
                    <a:pt x="2047" y="15886"/>
                  </a:lnTo>
                  <a:lnTo>
                    <a:pt x="2317" y="14984"/>
                  </a:lnTo>
                  <a:lnTo>
                    <a:pt x="2618" y="14081"/>
                  </a:lnTo>
                  <a:lnTo>
                    <a:pt x="2949" y="13208"/>
                  </a:lnTo>
                  <a:lnTo>
                    <a:pt x="3340" y="12366"/>
                  </a:lnTo>
                  <a:lnTo>
                    <a:pt x="3761" y="11524"/>
                  </a:lnTo>
                  <a:lnTo>
                    <a:pt x="4243" y="10711"/>
                  </a:lnTo>
                  <a:lnTo>
                    <a:pt x="4724" y="9929"/>
                  </a:lnTo>
                  <a:lnTo>
                    <a:pt x="5266" y="9177"/>
                  </a:lnTo>
                  <a:lnTo>
                    <a:pt x="5837" y="8455"/>
                  </a:lnTo>
                  <a:lnTo>
                    <a:pt x="6439" y="7763"/>
                  </a:lnTo>
                  <a:lnTo>
                    <a:pt x="7101" y="7101"/>
                  </a:lnTo>
                  <a:lnTo>
                    <a:pt x="7763" y="6439"/>
                  </a:lnTo>
                  <a:lnTo>
                    <a:pt x="8455" y="5837"/>
                  </a:lnTo>
                  <a:lnTo>
                    <a:pt x="9177" y="5266"/>
                  </a:lnTo>
                  <a:lnTo>
                    <a:pt x="9929" y="4754"/>
                  </a:lnTo>
                  <a:lnTo>
                    <a:pt x="10711" y="4243"/>
                  </a:lnTo>
                  <a:lnTo>
                    <a:pt x="11524" y="3761"/>
                  </a:lnTo>
                  <a:lnTo>
                    <a:pt x="12366" y="3340"/>
                  </a:lnTo>
                  <a:lnTo>
                    <a:pt x="13209" y="2949"/>
                  </a:lnTo>
                  <a:lnTo>
                    <a:pt x="14081" y="2618"/>
                  </a:lnTo>
                  <a:lnTo>
                    <a:pt x="14984" y="2317"/>
                  </a:lnTo>
                  <a:lnTo>
                    <a:pt x="15886" y="2047"/>
                  </a:lnTo>
                  <a:lnTo>
                    <a:pt x="16819" y="1836"/>
                  </a:lnTo>
                  <a:lnTo>
                    <a:pt x="17752" y="1685"/>
                  </a:lnTo>
                  <a:lnTo>
                    <a:pt x="18714" y="1535"/>
                  </a:lnTo>
                  <a:lnTo>
                    <a:pt x="19707" y="1475"/>
                  </a:lnTo>
                  <a:lnTo>
                    <a:pt x="20670" y="1445"/>
                  </a:lnTo>
                  <a:close/>
                  <a:moveTo>
                    <a:pt x="20670" y="1"/>
                  </a:moveTo>
                  <a:lnTo>
                    <a:pt x="19617" y="31"/>
                  </a:lnTo>
                  <a:lnTo>
                    <a:pt x="18564" y="91"/>
                  </a:lnTo>
                  <a:lnTo>
                    <a:pt x="17541" y="241"/>
                  </a:lnTo>
                  <a:lnTo>
                    <a:pt x="16518" y="422"/>
                  </a:lnTo>
                  <a:lnTo>
                    <a:pt x="15525" y="632"/>
                  </a:lnTo>
                  <a:lnTo>
                    <a:pt x="14532" y="933"/>
                  </a:lnTo>
                  <a:lnTo>
                    <a:pt x="13570" y="1234"/>
                  </a:lnTo>
                  <a:lnTo>
                    <a:pt x="12637" y="1625"/>
                  </a:lnTo>
                  <a:lnTo>
                    <a:pt x="11704" y="2047"/>
                  </a:lnTo>
                  <a:lnTo>
                    <a:pt x="10832" y="2498"/>
                  </a:lnTo>
                  <a:lnTo>
                    <a:pt x="9959" y="2979"/>
                  </a:lnTo>
                  <a:lnTo>
                    <a:pt x="9117" y="3521"/>
                  </a:lnTo>
                  <a:lnTo>
                    <a:pt x="8304" y="4092"/>
                  </a:lnTo>
                  <a:lnTo>
                    <a:pt x="7522" y="4724"/>
                  </a:lnTo>
                  <a:lnTo>
                    <a:pt x="6770" y="5386"/>
                  </a:lnTo>
                  <a:lnTo>
                    <a:pt x="6048" y="6048"/>
                  </a:lnTo>
                  <a:lnTo>
                    <a:pt x="5386" y="6770"/>
                  </a:lnTo>
                  <a:lnTo>
                    <a:pt x="4724" y="7522"/>
                  </a:lnTo>
                  <a:lnTo>
                    <a:pt x="4092" y="8304"/>
                  </a:lnTo>
                  <a:lnTo>
                    <a:pt x="3521" y="9117"/>
                  </a:lnTo>
                  <a:lnTo>
                    <a:pt x="2979" y="9959"/>
                  </a:lnTo>
                  <a:lnTo>
                    <a:pt x="2498" y="10832"/>
                  </a:lnTo>
                  <a:lnTo>
                    <a:pt x="2047" y="11734"/>
                  </a:lnTo>
                  <a:lnTo>
                    <a:pt x="1625" y="12637"/>
                  </a:lnTo>
                  <a:lnTo>
                    <a:pt x="1234" y="13570"/>
                  </a:lnTo>
                  <a:lnTo>
                    <a:pt x="933" y="14532"/>
                  </a:lnTo>
                  <a:lnTo>
                    <a:pt x="633" y="15525"/>
                  </a:lnTo>
                  <a:lnTo>
                    <a:pt x="422" y="16518"/>
                  </a:lnTo>
                  <a:lnTo>
                    <a:pt x="241" y="17541"/>
                  </a:lnTo>
                  <a:lnTo>
                    <a:pt x="91" y="18564"/>
                  </a:lnTo>
                  <a:lnTo>
                    <a:pt x="31" y="19617"/>
                  </a:lnTo>
                  <a:lnTo>
                    <a:pt x="1" y="20670"/>
                  </a:lnTo>
                  <a:lnTo>
                    <a:pt x="31" y="21753"/>
                  </a:lnTo>
                  <a:lnTo>
                    <a:pt x="91" y="22806"/>
                  </a:lnTo>
                  <a:lnTo>
                    <a:pt x="241" y="23829"/>
                  </a:lnTo>
                  <a:lnTo>
                    <a:pt x="422" y="24852"/>
                  </a:lnTo>
                  <a:lnTo>
                    <a:pt x="633" y="25845"/>
                  </a:lnTo>
                  <a:lnTo>
                    <a:pt x="933" y="26838"/>
                  </a:lnTo>
                  <a:lnTo>
                    <a:pt x="1234" y="27800"/>
                  </a:lnTo>
                  <a:lnTo>
                    <a:pt x="1625" y="28733"/>
                  </a:lnTo>
                  <a:lnTo>
                    <a:pt x="2047" y="29636"/>
                  </a:lnTo>
                  <a:lnTo>
                    <a:pt x="2498" y="30538"/>
                  </a:lnTo>
                  <a:lnTo>
                    <a:pt x="2979" y="31411"/>
                  </a:lnTo>
                  <a:lnTo>
                    <a:pt x="3521" y="32253"/>
                  </a:lnTo>
                  <a:lnTo>
                    <a:pt x="4092" y="33065"/>
                  </a:lnTo>
                  <a:lnTo>
                    <a:pt x="4724" y="33848"/>
                  </a:lnTo>
                  <a:lnTo>
                    <a:pt x="5386" y="34600"/>
                  </a:lnTo>
                  <a:lnTo>
                    <a:pt x="6048" y="35322"/>
                  </a:lnTo>
                  <a:lnTo>
                    <a:pt x="6770" y="35984"/>
                  </a:lnTo>
                  <a:lnTo>
                    <a:pt x="7522" y="36646"/>
                  </a:lnTo>
                  <a:lnTo>
                    <a:pt x="8304" y="37247"/>
                  </a:lnTo>
                  <a:lnTo>
                    <a:pt x="9117" y="37849"/>
                  </a:lnTo>
                  <a:lnTo>
                    <a:pt x="9959" y="38391"/>
                  </a:lnTo>
                  <a:lnTo>
                    <a:pt x="10832" y="38872"/>
                  </a:lnTo>
                  <a:lnTo>
                    <a:pt x="11704" y="39323"/>
                  </a:lnTo>
                  <a:lnTo>
                    <a:pt x="12637" y="39744"/>
                  </a:lnTo>
                  <a:lnTo>
                    <a:pt x="13570" y="40105"/>
                  </a:lnTo>
                  <a:lnTo>
                    <a:pt x="14532" y="40436"/>
                  </a:lnTo>
                  <a:lnTo>
                    <a:pt x="15525" y="40737"/>
                  </a:lnTo>
                  <a:lnTo>
                    <a:pt x="16518" y="40948"/>
                  </a:lnTo>
                  <a:lnTo>
                    <a:pt x="17541" y="41128"/>
                  </a:lnTo>
                  <a:lnTo>
                    <a:pt x="18564" y="41279"/>
                  </a:lnTo>
                  <a:lnTo>
                    <a:pt x="19617" y="41339"/>
                  </a:lnTo>
                  <a:lnTo>
                    <a:pt x="20670" y="41369"/>
                  </a:lnTo>
                  <a:lnTo>
                    <a:pt x="21753" y="41339"/>
                  </a:lnTo>
                  <a:lnTo>
                    <a:pt x="22806" y="41279"/>
                  </a:lnTo>
                  <a:lnTo>
                    <a:pt x="23829" y="41128"/>
                  </a:lnTo>
                  <a:lnTo>
                    <a:pt x="24852" y="40948"/>
                  </a:lnTo>
                  <a:lnTo>
                    <a:pt x="25845" y="40737"/>
                  </a:lnTo>
                  <a:lnTo>
                    <a:pt x="26838" y="40436"/>
                  </a:lnTo>
                  <a:lnTo>
                    <a:pt x="27800" y="40105"/>
                  </a:lnTo>
                  <a:lnTo>
                    <a:pt x="28733" y="39744"/>
                  </a:lnTo>
                  <a:lnTo>
                    <a:pt x="29636" y="39323"/>
                  </a:lnTo>
                  <a:lnTo>
                    <a:pt x="30538" y="38872"/>
                  </a:lnTo>
                  <a:lnTo>
                    <a:pt x="31411" y="38391"/>
                  </a:lnTo>
                  <a:lnTo>
                    <a:pt x="32253" y="37849"/>
                  </a:lnTo>
                  <a:lnTo>
                    <a:pt x="33065" y="37247"/>
                  </a:lnTo>
                  <a:lnTo>
                    <a:pt x="33848" y="36646"/>
                  </a:lnTo>
                  <a:lnTo>
                    <a:pt x="34600" y="35984"/>
                  </a:lnTo>
                  <a:lnTo>
                    <a:pt x="35322" y="35322"/>
                  </a:lnTo>
                  <a:lnTo>
                    <a:pt x="35984" y="34600"/>
                  </a:lnTo>
                  <a:lnTo>
                    <a:pt x="36646" y="33848"/>
                  </a:lnTo>
                  <a:lnTo>
                    <a:pt x="37247" y="33065"/>
                  </a:lnTo>
                  <a:lnTo>
                    <a:pt x="37849" y="32253"/>
                  </a:lnTo>
                  <a:lnTo>
                    <a:pt x="38391" y="31411"/>
                  </a:lnTo>
                  <a:lnTo>
                    <a:pt x="38872" y="30538"/>
                  </a:lnTo>
                  <a:lnTo>
                    <a:pt x="39323" y="29636"/>
                  </a:lnTo>
                  <a:lnTo>
                    <a:pt x="39744" y="28733"/>
                  </a:lnTo>
                  <a:lnTo>
                    <a:pt x="40106" y="27800"/>
                  </a:lnTo>
                  <a:lnTo>
                    <a:pt x="40436" y="26838"/>
                  </a:lnTo>
                  <a:lnTo>
                    <a:pt x="40737" y="25845"/>
                  </a:lnTo>
                  <a:lnTo>
                    <a:pt x="40948" y="24852"/>
                  </a:lnTo>
                  <a:lnTo>
                    <a:pt x="41128" y="23829"/>
                  </a:lnTo>
                  <a:lnTo>
                    <a:pt x="41279" y="22806"/>
                  </a:lnTo>
                  <a:lnTo>
                    <a:pt x="41339" y="21753"/>
                  </a:lnTo>
                  <a:lnTo>
                    <a:pt x="41369" y="20670"/>
                  </a:lnTo>
                  <a:lnTo>
                    <a:pt x="41339" y="19617"/>
                  </a:lnTo>
                  <a:lnTo>
                    <a:pt x="41279" y="18564"/>
                  </a:lnTo>
                  <a:lnTo>
                    <a:pt x="41128" y="17541"/>
                  </a:lnTo>
                  <a:lnTo>
                    <a:pt x="40948" y="16518"/>
                  </a:lnTo>
                  <a:lnTo>
                    <a:pt x="40737" y="15525"/>
                  </a:lnTo>
                  <a:lnTo>
                    <a:pt x="40436" y="14532"/>
                  </a:lnTo>
                  <a:lnTo>
                    <a:pt x="40106" y="13570"/>
                  </a:lnTo>
                  <a:lnTo>
                    <a:pt x="39744" y="12637"/>
                  </a:lnTo>
                  <a:lnTo>
                    <a:pt x="39323" y="11734"/>
                  </a:lnTo>
                  <a:lnTo>
                    <a:pt x="38872" y="10832"/>
                  </a:lnTo>
                  <a:lnTo>
                    <a:pt x="38391" y="9959"/>
                  </a:lnTo>
                  <a:lnTo>
                    <a:pt x="37849" y="9117"/>
                  </a:lnTo>
                  <a:lnTo>
                    <a:pt x="37247" y="8304"/>
                  </a:lnTo>
                  <a:lnTo>
                    <a:pt x="36646" y="7522"/>
                  </a:lnTo>
                  <a:lnTo>
                    <a:pt x="35984" y="6770"/>
                  </a:lnTo>
                  <a:lnTo>
                    <a:pt x="35322" y="6048"/>
                  </a:lnTo>
                  <a:lnTo>
                    <a:pt x="34600" y="5386"/>
                  </a:lnTo>
                  <a:lnTo>
                    <a:pt x="33848" y="4724"/>
                  </a:lnTo>
                  <a:lnTo>
                    <a:pt x="33065" y="4092"/>
                  </a:lnTo>
                  <a:lnTo>
                    <a:pt x="32253" y="3521"/>
                  </a:lnTo>
                  <a:lnTo>
                    <a:pt x="31411" y="2979"/>
                  </a:lnTo>
                  <a:lnTo>
                    <a:pt x="30538" y="2498"/>
                  </a:lnTo>
                  <a:lnTo>
                    <a:pt x="29636" y="2047"/>
                  </a:lnTo>
                  <a:lnTo>
                    <a:pt x="28733" y="1625"/>
                  </a:lnTo>
                  <a:lnTo>
                    <a:pt x="27800" y="1234"/>
                  </a:lnTo>
                  <a:lnTo>
                    <a:pt x="26838" y="933"/>
                  </a:lnTo>
                  <a:lnTo>
                    <a:pt x="25845" y="632"/>
                  </a:lnTo>
                  <a:lnTo>
                    <a:pt x="24852" y="422"/>
                  </a:lnTo>
                  <a:lnTo>
                    <a:pt x="23829" y="241"/>
                  </a:lnTo>
                  <a:lnTo>
                    <a:pt x="22806" y="91"/>
                  </a:lnTo>
                  <a:lnTo>
                    <a:pt x="21753" y="31"/>
                  </a:lnTo>
                  <a:lnTo>
                    <a:pt x="20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8;p48">
              <a:extLst>
                <a:ext uri="{FF2B5EF4-FFF2-40B4-BE49-F238E27FC236}">
                  <a16:creationId xmlns:a16="http://schemas.microsoft.com/office/drawing/2014/main" id="{EF1C1218-D570-B267-35D4-BB5421499574}"/>
                </a:ext>
              </a:extLst>
            </p:cNvPr>
            <p:cNvSpPr/>
            <p:nvPr/>
          </p:nvSpPr>
          <p:spPr>
            <a:xfrm>
              <a:off x="4872400" y="4163600"/>
              <a:ext cx="755950" cy="755950"/>
            </a:xfrm>
            <a:custGeom>
              <a:avLst/>
              <a:gdLst/>
              <a:ahLst/>
              <a:cxnLst/>
              <a:rect l="l" t="t" r="r" b="b"/>
              <a:pathLst>
                <a:path w="30238" h="30238" extrusionOk="0">
                  <a:moveTo>
                    <a:pt x="15104" y="1445"/>
                  </a:moveTo>
                  <a:lnTo>
                    <a:pt x="15826" y="1475"/>
                  </a:lnTo>
                  <a:lnTo>
                    <a:pt x="16518" y="1535"/>
                  </a:lnTo>
                  <a:lnTo>
                    <a:pt x="17180" y="1625"/>
                  </a:lnTo>
                  <a:lnTo>
                    <a:pt x="17872" y="1746"/>
                  </a:lnTo>
                  <a:lnTo>
                    <a:pt x="18534" y="1896"/>
                  </a:lnTo>
                  <a:lnTo>
                    <a:pt x="19166" y="2077"/>
                  </a:lnTo>
                  <a:lnTo>
                    <a:pt x="19797" y="2287"/>
                  </a:lnTo>
                  <a:lnTo>
                    <a:pt x="20429" y="2528"/>
                  </a:lnTo>
                  <a:lnTo>
                    <a:pt x="21031" y="2799"/>
                  </a:lnTo>
                  <a:lnTo>
                    <a:pt x="21633" y="3099"/>
                  </a:lnTo>
                  <a:lnTo>
                    <a:pt x="22204" y="3430"/>
                  </a:lnTo>
                  <a:lnTo>
                    <a:pt x="22746" y="3791"/>
                  </a:lnTo>
                  <a:lnTo>
                    <a:pt x="23287" y="4183"/>
                  </a:lnTo>
                  <a:lnTo>
                    <a:pt x="23799" y="4574"/>
                  </a:lnTo>
                  <a:lnTo>
                    <a:pt x="24310" y="5025"/>
                  </a:lnTo>
                  <a:lnTo>
                    <a:pt x="24762" y="5476"/>
                  </a:lnTo>
                  <a:lnTo>
                    <a:pt x="25213" y="5928"/>
                  </a:lnTo>
                  <a:lnTo>
                    <a:pt x="25664" y="6439"/>
                  </a:lnTo>
                  <a:lnTo>
                    <a:pt x="26055" y="6950"/>
                  </a:lnTo>
                  <a:lnTo>
                    <a:pt x="26446" y="7492"/>
                  </a:lnTo>
                  <a:lnTo>
                    <a:pt x="26807" y="8034"/>
                  </a:lnTo>
                  <a:lnTo>
                    <a:pt x="27138" y="8605"/>
                  </a:lnTo>
                  <a:lnTo>
                    <a:pt x="27439" y="9207"/>
                  </a:lnTo>
                  <a:lnTo>
                    <a:pt x="27710" y="9809"/>
                  </a:lnTo>
                  <a:lnTo>
                    <a:pt x="27951" y="10410"/>
                  </a:lnTo>
                  <a:lnTo>
                    <a:pt x="28161" y="11072"/>
                  </a:lnTo>
                  <a:lnTo>
                    <a:pt x="28342" y="11704"/>
                  </a:lnTo>
                  <a:lnTo>
                    <a:pt x="28492" y="12366"/>
                  </a:lnTo>
                  <a:lnTo>
                    <a:pt x="28613" y="13028"/>
                  </a:lnTo>
                  <a:lnTo>
                    <a:pt x="28703" y="13720"/>
                  </a:lnTo>
                  <a:lnTo>
                    <a:pt x="28763" y="14412"/>
                  </a:lnTo>
                  <a:lnTo>
                    <a:pt x="28763" y="15104"/>
                  </a:lnTo>
                  <a:lnTo>
                    <a:pt x="28763" y="15826"/>
                  </a:lnTo>
                  <a:lnTo>
                    <a:pt x="28703" y="16518"/>
                  </a:lnTo>
                  <a:lnTo>
                    <a:pt x="28613" y="17180"/>
                  </a:lnTo>
                  <a:lnTo>
                    <a:pt x="28492" y="17872"/>
                  </a:lnTo>
                  <a:lnTo>
                    <a:pt x="28342" y="18534"/>
                  </a:lnTo>
                  <a:lnTo>
                    <a:pt x="28161" y="19165"/>
                  </a:lnTo>
                  <a:lnTo>
                    <a:pt x="27951" y="19797"/>
                  </a:lnTo>
                  <a:lnTo>
                    <a:pt x="27710" y="20429"/>
                  </a:lnTo>
                  <a:lnTo>
                    <a:pt x="27439" y="21031"/>
                  </a:lnTo>
                  <a:lnTo>
                    <a:pt x="27138" y="21633"/>
                  </a:lnTo>
                  <a:lnTo>
                    <a:pt x="26807" y="22204"/>
                  </a:lnTo>
                  <a:lnTo>
                    <a:pt x="26446" y="22746"/>
                  </a:lnTo>
                  <a:lnTo>
                    <a:pt x="26055" y="23287"/>
                  </a:lnTo>
                  <a:lnTo>
                    <a:pt x="25664" y="23799"/>
                  </a:lnTo>
                  <a:lnTo>
                    <a:pt x="25213" y="24310"/>
                  </a:lnTo>
                  <a:lnTo>
                    <a:pt x="24762" y="24761"/>
                  </a:lnTo>
                  <a:lnTo>
                    <a:pt x="24310" y="25213"/>
                  </a:lnTo>
                  <a:lnTo>
                    <a:pt x="23799" y="25664"/>
                  </a:lnTo>
                  <a:lnTo>
                    <a:pt x="23287" y="26055"/>
                  </a:lnTo>
                  <a:lnTo>
                    <a:pt x="22746" y="26446"/>
                  </a:lnTo>
                  <a:lnTo>
                    <a:pt x="22204" y="26807"/>
                  </a:lnTo>
                  <a:lnTo>
                    <a:pt x="21633" y="27138"/>
                  </a:lnTo>
                  <a:lnTo>
                    <a:pt x="21031" y="27439"/>
                  </a:lnTo>
                  <a:lnTo>
                    <a:pt x="20429" y="27710"/>
                  </a:lnTo>
                  <a:lnTo>
                    <a:pt x="19797" y="27951"/>
                  </a:lnTo>
                  <a:lnTo>
                    <a:pt x="19166" y="28161"/>
                  </a:lnTo>
                  <a:lnTo>
                    <a:pt x="18534" y="28342"/>
                  </a:lnTo>
                  <a:lnTo>
                    <a:pt x="17872" y="28492"/>
                  </a:lnTo>
                  <a:lnTo>
                    <a:pt x="17180" y="28613"/>
                  </a:lnTo>
                  <a:lnTo>
                    <a:pt x="16518" y="28703"/>
                  </a:lnTo>
                  <a:lnTo>
                    <a:pt x="15826" y="28763"/>
                  </a:lnTo>
                  <a:lnTo>
                    <a:pt x="14412" y="28763"/>
                  </a:lnTo>
                  <a:lnTo>
                    <a:pt x="13720" y="28703"/>
                  </a:lnTo>
                  <a:lnTo>
                    <a:pt x="13028" y="28613"/>
                  </a:lnTo>
                  <a:lnTo>
                    <a:pt x="12366" y="28492"/>
                  </a:lnTo>
                  <a:lnTo>
                    <a:pt x="11704" y="28342"/>
                  </a:lnTo>
                  <a:lnTo>
                    <a:pt x="11072" y="28161"/>
                  </a:lnTo>
                  <a:lnTo>
                    <a:pt x="10410" y="27951"/>
                  </a:lnTo>
                  <a:lnTo>
                    <a:pt x="9809" y="27710"/>
                  </a:lnTo>
                  <a:lnTo>
                    <a:pt x="9207" y="27439"/>
                  </a:lnTo>
                  <a:lnTo>
                    <a:pt x="8605" y="27138"/>
                  </a:lnTo>
                  <a:lnTo>
                    <a:pt x="8034" y="26807"/>
                  </a:lnTo>
                  <a:lnTo>
                    <a:pt x="7492" y="26446"/>
                  </a:lnTo>
                  <a:lnTo>
                    <a:pt x="6951" y="26055"/>
                  </a:lnTo>
                  <a:lnTo>
                    <a:pt x="6439" y="25664"/>
                  </a:lnTo>
                  <a:lnTo>
                    <a:pt x="5928" y="25213"/>
                  </a:lnTo>
                  <a:lnTo>
                    <a:pt x="5476" y="24761"/>
                  </a:lnTo>
                  <a:lnTo>
                    <a:pt x="5025" y="24310"/>
                  </a:lnTo>
                  <a:lnTo>
                    <a:pt x="4574" y="23799"/>
                  </a:lnTo>
                  <a:lnTo>
                    <a:pt x="4183" y="23287"/>
                  </a:lnTo>
                  <a:lnTo>
                    <a:pt x="3791" y="22746"/>
                  </a:lnTo>
                  <a:lnTo>
                    <a:pt x="3430" y="22204"/>
                  </a:lnTo>
                  <a:lnTo>
                    <a:pt x="3100" y="21633"/>
                  </a:lnTo>
                  <a:lnTo>
                    <a:pt x="2799" y="21031"/>
                  </a:lnTo>
                  <a:lnTo>
                    <a:pt x="2528" y="20429"/>
                  </a:lnTo>
                  <a:lnTo>
                    <a:pt x="2287" y="19797"/>
                  </a:lnTo>
                  <a:lnTo>
                    <a:pt x="2077" y="19165"/>
                  </a:lnTo>
                  <a:lnTo>
                    <a:pt x="1896" y="18534"/>
                  </a:lnTo>
                  <a:lnTo>
                    <a:pt x="1746" y="17872"/>
                  </a:lnTo>
                  <a:lnTo>
                    <a:pt x="1625" y="17180"/>
                  </a:lnTo>
                  <a:lnTo>
                    <a:pt x="1535" y="16518"/>
                  </a:lnTo>
                  <a:lnTo>
                    <a:pt x="1475" y="15826"/>
                  </a:lnTo>
                  <a:lnTo>
                    <a:pt x="1445" y="15104"/>
                  </a:lnTo>
                  <a:lnTo>
                    <a:pt x="1475" y="14412"/>
                  </a:lnTo>
                  <a:lnTo>
                    <a:pt x="1535" y="13720"/>
                  </a:lnTo>
                  <a:lnTo>
                    <a:pt x="1625" y="13028"/>
                  </a:lnTo>
                  <a:lnTo>
                    <a:pt x="1746" y="12366"/>
                  </a:lnTo>
                  <a:lnTo>
                    <a:pt x="1896" y="11704"/>
                  </a:lnTo>
                  <a:lnTo>
                    <a:pt x="2077" y="11072"/>
                  </a:lnTo>
                  <a:lnTo>
                    <a:pt x="2287" y="10410"/>
                  </a:lnTo>
                  <a:lnTo>
                    <a:pt x="2528" y="9809"/>
                  </a:lnTo>
                  <a:lnTo>
                    <a:pt x="2799" y="9207"/>
                  </a:lnTo>
                  <a:lnTo>
                    <a:pt x="3100" y="8605"/>
                  </a:lnTo>
                  <a:lnTo>
                    <a:pt x="3430" y="8034"/>
                  </a:lnTo>
                  <a:lnTo>
                    <a:pt x="3791" y="7492"/>
                  </a:lnTo>
                  <a:lnTo>
                    <a:pt x="4183" y="6950"/>
                  </a:lnTo>
                  <a:lnTo>
                    <a:pt x="4574" y="6439"/>
                  </a:lnTo>
                  <a:lnTo>
                    <a:pt x="5025" y="5928"/>
                  </a:lnTo>
                  <a:lnTo>
                    <a:pt x="5476" y="5476"/>
                  </a:lnTo>
                  <a:lnTo>
                    <a:pt x="5928" y="5025"/>
                  </a:lnTo>
                  <a:lnTo>
                    <a:pt x="6439" y="4574"/>
                  </a:lnTo>
                  <a:lnTo>
                    <a:pt x="6951" y="4183"/>
                  </a:lnTo>
                  <a:lnTo>
                    <a:pt x="7492" y="3791"/>
                  </a:lnTo>
                  <a:lnTo>
                    <a:pt x="8034" y="3430"/>
                  </a:lnTo>
                  <a:lnTo>
                    <a:pt x="8605" y="3099"/>
                  </a:lnTo>
                  <a:lnTo>
                    <a:pt x="9207" y="2799"/>
                  </a:lnTo>
                  <a:lnTo>
                    <a:pt x="9809" y="2528"/>
                  </a:lnTo>
                  <a:lnTo>
                    <a:pt x="10410" y="2287"/>
                  </a:lnTo>
                  <a:lnTo>
                    <a:pt x="11072" y="2077"/>
                  </a:lnTo>
                  <a:lnTo>
                    <a:pt x="11704" y="1896"/>
                  </a:lnTo>
                  <a:lnTo>
                    <a:pt x="12366" y="1746"/>
                  </a:lnTo>
                  <a:lnTo>
                    <a:pt x="13028" y="1625"/>
                  </a:lnTo>
                  <a:lnTo>
                    <a:pt x="13720" y="1535"/>
                  </a:lnTo>
                  <a:lnTo>
                    <a:pt x="14412" y="1475"/>
                  </a:lnTo>
                  <a:lnTo>
                    <a:pt x="15104" y="1445"/>
                  </a:lnTo>
                  <a:close/>
                  <a:moveTo>
                    <a:pt x="15104" y="1"/>
                  </a:moveTo>
                  <a:lnTo>
                    <a:pt x="14352" y="31"/>
                  </a:lnTo>
                  <a:lnTo>
                    <a:pt x="13569" y="61"/>
                  </a:lnTo>
                  <a:lnTo>
                    <a:pt x="12817" y="181"/>
                  </a:lnTo>
                  <a:lnTo>
                    <a:pt x="12065" y="301"/>
                  </a:lnTo>
                  <a:lnTo>
                    <a:pt x="11343" y="482"/>
                  </a:lnTo>
                  <a:lnTo>
                    <a:pt x="10621" y="693"/>
                  </a:lnTo>
                  <a:lnTo>
                    <a:pt x="9929" y="903"/>
                  </a:lnTo>
                  <a:lnTo>
                    <a:pt x="9237" y="1174"/>
                  </a:lnTo>
                  <a:lnTo>
                    <a:pt x="8575" y="1505"/>
                  </a:lnTo>
                  <a:lnTo>
                    <a:pt x="7913" y="1836"/>
                  </a:lnTo>
                  <a:lnTo>
                    <a:pt x="7281" y="2197"/>
                  </a:lnTo>
                  <a:lnTo>
                    <a:pt x="6680" y="2588"/>
                  </a:lnTo>
                  <a:lnTo>
                    <a:pt x="6078" y="3009"/>
                  </a:lnTo>
                  <a:lnTo>
                    <a:pt x="5506" y="3461"/>
                  </a:lnTo>
                  <a:lnTo>
                    <a:pt x="4965" y="3942"/>
                  </a:lnTo>
                  <a:lnTo>
                    <a:pt x="4423" y="4423"/>
                  </a:lnTo>
                  <a:lnTo>
                    <a:pt x="3942" y="4965"/>
                  </a:lnTo>
                  <a:lnTo>
                    <a:pt x="3461" y="5506"/>
                  </a:lnTo>
                  <a:lnTo>
                    <a:pt x="3009" y="6078"/>
                  </a:lnTo>
                  <a:lnTo>
                    <a:pt x="2588" y="6680"/>
                  </a:lnTo>
                  <a:lnTo>
                    <a:pt x="2197" y="7281"/>
                  </a:lnTo>
                  <a:lnTo>
                    <a:pt x="1836" y="7913"/>
                  </a:lnTo>
                  <a:lnTo>
                    <a:pt x="1505" y="8575"/>
                  </a:lnTo>
                  <a:lnTo>
                    <a:pt x="1174" y="9237"/>
                  </a:lnTo>
                  <a:lnTo>
                    <a:pt x="903" y="9929"/>
                  </a:lnTo>
                  <a:lnTo>
                    <a:pt x="693" y="10621"/>
                  </a:lnTo>
                  <a:lnTo>
                    <a:pt x="482" y="11343"/>
                  </a:lnTo>
                  <a:lnTo>
                    <a:pt x="302" y="12065"/>
                  </a:lnTo>
                  <a:lnTo>
                    <a:pt x="181" y="12817"/>
                  </a:lnTo>
                  <a:lnTo>
                    <a:pt x="61" y="13569"/>
                  </a:lnTo>
                  <a:lnTo>
                    <a:pt x="31" y="14352"/>
                  </a:lnTo>
                  <a:lnTo>
                    <a:pt x="1" y="15104"/>
                  </a:lnTo>
                  <a:lnTo>
                    <a:pt x="31" y="15886"/>
                  </a:lnTo>
                  <a:lnTo>
                    <a:pt x="61" y="16668"/>
                  </a:lnTo>
                  <a:lnTo>
                    <a:pt x="181" y="17420"/>
                  </a:lnTo>
                  <a:lnTo>
                    <a:pt x="302" y="18173"/>
                  </a:lnTo>
                  <a:lnTo>
                    <a:pt x="482" y="18895"/>
                  </a:lnTo>
                  <a:lnTo>
                    <a:pt x="693" y="19617"/>
                  </a:lnTo>
                  <a:lnTo>
                    <a:pt x="903" y="20309"/>
                  </a:lnTo>
                  <a:lnTo>
                    <a:pt x="1174" y="21001"/>
                  </a:lnTo>
                  <a:lnTo>
                    <a:pt x="1505" y="21663"/>
                  </a:lnTo>
                  <a:lnTo>
                    <a:pt x="1836" y="22325"/>
                  </a:lnTo>
                  <a:lnTo>
                    <a:pt x="2197" y="22956"/>
                  </a:lnTo>
                  <a:lnTo>
                    <a:pt x="2588" y="23558"/>
                  </a:lnTo>
                  <a:lnTo>
                    <a:pt x="3009" y="24160"/>
                  </a:lnTo>
                  <a:lnTo>
                    <a:pt x="3461" y="24731"/>
                  </a:lnTo>
                  <a:lnTo>
                    <a:pt x="3942" y="25273"/>
                  </a:lnTo>
                  <a:lnTo>
                    <a:pt x="4423" y="25815"/>
                  </a:lnTo>
                  <a:lnTo>
                    <a:pt x="4965" y="26296"/>
                  </a:lnTo>
                  <a:lnTo>
                    <a:pt x="5506" y="26777"/>
                  </a:lnTo>
                  <a:lnTo>
                    <a:pt x="6078" y="27229"/>
                  </a:lnTo>
                  <a:lnTo>
                    <a:pt x="6680" y="27650"/>
                  </a:lnTo>
                  <a:lnTo>
                    <a:pt x="7281" y="28041"/>
                  </a:lnTo>
                  <a:lnTo>
                    <a:pt x="7913" y="28402"/>
                  </a:lnTo>
                  <a:lnTo>
                    <a:pt x="8575" y="28733"/>
                  </a:lnTo>
                  <a:lnTo>
                    <a:pt x="9237" y="29034"/>
                  </a:lnTo>
                  <a:lnTo>
                    <a:pt x="9929" y="29305"/>
                  </a:lnTo>
                  <a:lnTo>
                    <a:pt x="10621" y="29545"/>
                  </a:lnTo>
                  <a:lnTo>
                    <a:pt x="11343" y="29756"/>
                  </a:lnTo>
                  <a:lnTo>
                    <a:pt x="12065" y="29936"/>
                  </a:lnTo>
                  <a:lnTo>
                    <a:pt x="12817" y="30057"/>
                  </a:lnTo>
                  <a:lnTo>
                    <a:pt x="13569" y="30147"/>
                  </a:lnTo>
                  <a:lnTo>
                    <a:pt x="14352" y="30207"/>
                  </a:lnTo>
                  <a:lnTo>
                    <a:pt x="15104" y="30237"/>
                  </a:lnTo>
                  <a:lnTo>
                    <a:pt x="15886" y="30207"/>
                  </a:lnTo>
                  <a:lnTo>
                    <a:pt x="16668" y="30147"/>
                  </a:lnTo>
                  <a:lnTo>
                    <a:pt x="17421" y="30057"/>
                  </a:lnTo>
                  <a:lnTo>
                    <a:pt x="18173" y="29936"/>
                  </a:lnTo>
                  <a:lnTo>
                    <a:pt x="18895" y="29756"/>
                  </a:lnTo>
                  <a:lnTo>
                    <a:pt x="19617" y="29545"/>
                  </a:lnTo>
                  <a:lnTo>
                    <a:pt x="20309" y="29305"/>
                  </a:lnTo>
                  <a:lnTo>
                    <a:pt x="21001" y="29034"/>
                  </a:lnTo>
                  <a:lnTo>
                    <a:pt x="21663" y="28733"/>
                  </a:lnTo>
                  <a:lnTo>
                    <a:pt x="22325" y="28402"/>
                  </a:lnTo>
                  <a:lnTo>
                    <a:pt x="22956" y="28041"/>
                  </a:lnTo>
                  <a:lnTo>
                    <a:pt x="23558" y="27650"/>
                  </a:lnTo>
                  <a:lnTo>
                    <a:pt x="24160" y="27229"/>
                  </a:lnTo>
                  <a:lnTo>
                    <a:pt x="24731" y="26777"/>
                  </a:lnTo>
                  <a:lnTo>
                    <a:pt x="25273" y="26296"/>
                  </a:lnTo>
                  <a:lnTo>
                    <a:pt x="25815" y="25815"/>
                  </a:lnTo>
                  <a:lnTo>
                    <a:pt x="26296" y="25273"/>
                  </a:lnTo>
                  <a:lnTo>
                    <a:pt x="26777" y="24731"/>
                  </a:lnTo>
                  <a:lnTo>
                    <a:pt x="27229" y="24160"/>
                  </a:lnTo>
                  <a:lnTo>
                    <a:pt x="27650" y="23558"/>
                  </a:lnTo>
                  <a:lnTo>
                    <a:pt x="28041" y="22956"/>
                  </a:lnTo>
                  <a:lnTo>
                    <a:pt x="28402" y="22325"/>
                  </a:lnTo>
                  <a:lnTo>
                    <a:pt x="28733" y="21663"/>
                  </a:lnTo>
                  <a:lnTo>
                    <a:pt x="29034" y="21001"/>
                  </a:lnTo>
                  <a:lnTo>
                    <a:pt x="29305" y="20309"/>
                  </a:lnTo>
                  <a:lnTo>
                    <a:pt x="29545" y="19617"/>
                  </a:lnTo>
                  <a:lnTo>
                    <a:pt x="29756" y="18895"/>
                  </a:lnTo>
                  <a:lnTo>
                    <a:pt x="29936" y="18173"/>
                  </a:lnTo>
                  <a:lnTo>
                    <a:pt x="30057" y="17420"/>
                  </a:lnTo>
                  <a:lnTo>
                    <a:pt x="30147" y="16668"/>
                  </a:lnTo>
                  <a:lnTo>
                    <a:pt x="30207" y="15886"/>
                  </a:lnTo>
                  <a:lnTo>
                    <a:pt x="30237" y="15104"/>
                  </a:lnTo>
                  <a:lnTo>
                    <a:pt x="30207" y="14352"/>
                  </a:lnTo>
                  <a:lnTo>
                    <a:pt x="30147" y="13569"/>
                  </a:lnTo>
                  <a:lnTo>
                    <a:pt x="30057" y="12817"/>
                  </a:lnTo>
                  <a:lnTo>
                    <a:pt x="29936" y="12065"/>
                  </a:lnTo>
                  <a:lnTo>
                    <a:pt x="29756" y="11343"/>
                  </a:lnTo>
                  <a:lnTo>
                    <a:pt x="29545" y="10621"/>
                  </a:lnTo>
                  <a:lnTo>
                    <a:pt x="29305" y="9929"/>
                  </a:lnTo>
                  <a:lnTo>
                    <a:pt x="29034" y="9237"/>
                  </a:lnTo>
                  <a:lnTo>
                    <a:pt x="28733" y="8575"/>
                  </a:lnTo>
                  <a:lnTo>
                    <a:pt x="28402" y="7913"/>
                  </a:lnTo>
                  <a:lnTo>
                    <a:pt x="28041" y="7281"/>
                  </a:lnTo>
                  <a:lnTo>
                    <a:pt x="27650" y="6680"/>
                  </a:lnTo>
                  <a:lnTo>
                    <a:pt x="27229" y="6078"/>
                  </a:lnTo>
                  <a:lnTo>
                    <a:pt x="26777" y="5506"/>
                  </a:lnTo>
                  <a:lnTo>
                    <a:pt x="26296" y="4965"/>
                  </a:lnTo>
                  <a:lnTo>
                    <a:pt x="25815" y="4423"/>
                  </a:lnTo>
                  <a:lnTo>
                    <a:pt x="25273" y="3942"/>
                  </a:lnTo>
                  <a:lnTo>
                    <a:pt x="24731" y="3461"/>
                  </a:lnTo>
                  <a:lnTo>
                    <a:pt x="24160" y="3009"/>
                  </a:lnTo>
                  <a:lnTo>
                    <a:pt x="23558" y="2588"/>
                  </a:lnTo>
                  <a:lnTo>
                    <a:pt x="22956" y="2197"/>
                  </a:lnTo>
                  <a:lnTo>
                    <a:pt x="22325" y="1836"/>
                  </a:lnTo>
                  <a:lnTo>
                    <a:pt x="21663" y="1505"/>
                  </a:lnTo>
                  <a:lnTo>
                    <a:pt x="21001" y="1174"/>
                  </a:lnTo>
                  <a:lnTo>
                    <a:pt x="20309" y="903"/>
                  </a:lnTo>
                  <a:lnTo>
                    <a:pt x="19617" y="693"/>
                  </a:lnTo>
                  <a:lnTo>
                    <a:pt x="18895" y="482"/>
                  </a:lnTo>
                  <a:lnTo>
                    <a:pt x="18173" y="301"/>
                  </a:lnTo>
                  <a:lnTo>
                    <a:pt x="17421" y="181"/>
                  </a:lnTo>
                  <a:lnTo>
                    <a:pt x="16668" y="61"/>
                  </a:lnTo>
                  <a:lnTo>
                    <a:pt x="15886" y="31"/>
                  </a:lnTo>
                  <a:lnTo>
                    <a:pt x="1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4E2AE1BD-51E5-0F8B-1FE6-1BF9966EE65F}"/>
              </a:ext>
            </a:extLst>
          </p:cNvPr>
          <p:cNvPicPr>
            <a:picLocks noChangeAspect="1"/>
          </p:cNvPicPr>
          <p:nvPr/>
        </p:nvPicPr>
        <p:blipFill>
          <a:blip r:embed="rId3"/>
          <a:stretch>
            <a:fillRect/>
          </a:stretch>
        </p:blipFill>
        <p:spPr>
          <a:xfrm>
            <a:off x="762964" y="1159141"/>
            <a:ext cx="4148401" cy="3183075"/>
          </a:xfrm>
          <a:prstGeom prst="rect">
            <a:avLst/>
          </a:prstGeom>
          <a:ln>
            <a:noFill/>
          </a:ln>
          <a:effectLst>
            <a:outerShdw blurRad="190500" algn="tl" rotWithShape="0">
              <a:srgbClr val="000000">
                <a:alpha val="70000"/>
              </a:srgbClr>
            </a:outerShdw>
          </a:effectLst>
        </p:spPr>
      </p:pic>
      <p:sp>
        <p:nvSpPr>
          <p:cNvPr id="11" name="Rectangle: Rounded Corners 10">
            <a:extLst>
              <a:ext uri="{FF2B5EF4-FFF2-40B4-BE49-F238E27FC236}">
                <a16:creationId xmlns:a16="http://schemas.microsoft.com/office/drawing/2014/main" id="{2B3A25CF-45F7-612D-6705-878A47F88A83}"/>
              </a:ext>
            </a:extLst>
          </p:cNvPr>
          <p:cNvSpPr/>
          <p:nvPr/>
        </p:nvSpPr>
        <p:spPr>
          <a:xfrm>
            <a:off x="5332343" y="1240689"/>
            <a:ext cx="1306996" cy="39670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b="1" dirty="0">
                <a:solidFill>
                  <a:schemeClr val="bg1">
                    <a:lumMod val="10000"/>
                  </a:schemeClr>
                </a:solidFill>
              </a:rPr>
              <a:t>OBSERVER</a:t>
            </a:r>
          </a:p>
        </p:txBody>
      </p:sp>
      <p:sp>
        <p:nvSpPr>
          <p:cNvPr id="3" name="Rectangle: Rounded Corners 2">
            <a:extLst>
              <a:ext uri="{FF2B5EF4-FFF2-40B4-BE49-F238E27FC236}">
                <a16:creationId xmlns:a16="http://schemas.microsoft.com/office/drawing/2014/main" id="{24923A18-018D-03C1-1371-9E3B14C56301}"/>
              </a:ext>
            </a:extLst>
          </p:cNvPr>
          <p:cNvSpPr/>
          <p:nvPr/>
        </p:nvSpPr>
        <p:spPr>
          <a:xfrm>
            <a:off x="812558" y="2862827"/>
            <a:ext cx="4049211" cy="1346284"/>
          </a:xfrm>
          <a:prstGeom prst="roundRect">
            <a:avLst/>
          </a:prstGeom>
          <a:noFill/>
          <a:ln>
            <a:solidFill>
              <a:srgbClr val="FF000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CCCB14E7-C9F2-DEBE-9B24-B85EB970FE72}"/>
              </a:ext>
            </a:extLst>
          </p:cNvPr>
          <p:cNvSpPr/>
          <p:nvPr/>
        </p:nvSpPr>
        <p:spPr>
          <a:xfrm rot="19211537">
            <a:off x="4884119" y="2001453"/>
            <a:ext cx="1266222" cy="3560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oogle Shape;192;p29">
            <a:extLst>
              <a:ext uri="{FF2B5EF4-FFF2-40B4-BE49-F238E27FC236}">
                <a16:creationId xmlns:a16="http://schemas.microsoft.com/office/drawing/2014/main" id="{415C501A-891B-75FA-36AC-FE8202C49E62}"/>
              </a:ext>
            </a:extLst>
          </p:cNvPr>
          <p:cNvSpPr txBox="1">
            <a:spLocks/>
          </p:cNvSpPr>
          <p:nvPr/>
        </p:nvSpPr>
        <p:spPr>
          <a:xfrm>
            <a:off x="6522656" y="4507715"/>
            <a:ext cx="424897" cy="20472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latin typeface="Calibri" panose="020F0502020204030204" pitchFamily="34" charset="0"/>
                <a:ea typeface="Calibri" panose="020F0502020204030204" pitchFamily="34" charset="0"/>
                <a:cs typeface="Calibri" panose="020F0502020204030204" pitchFamily="34" charset="0"/>
              </a:rPr>
              <a:t>08</a:t>
            </a:r>
          </a:p>
        </p:txBody>
      </p:sp>
      <p:pic>
        <p:nvPicPr>
          <p:cNvPr id="15" name="Picture 14">
            <a:extLst>
              <a:ext uri="{FF2B5EF4-FFF2-40B4-BE49-F238E27FC236}">
                <a16:creationId xmlns:a16="http://schemas.microsoft.com/office/drawing/2014/main" id="{11A0CEB0-6BF4-88B0-98B3-F60D1CD90533}"/>
              </a:ext>
            </a:extLst>
          </p:cNvPr>
          <p:cNvPicPr>
            <a:picLocks noChangeAspect="1"/>
          </p:cNvPicPr>
          <p:nvPr/>
        </p:nvPicPr>
        <p:blipFill>
          <a:blip r:embed="rId4"/>
          <a:stretch>
            <a:fillRect/>
          </a:stretch>
        </p:blipFill>
        <p:spPr>
          <a:xfrm>
            <a:off x="639686" y="930616"/>
            <a:ext cx="6307867" cy="2036855"/>
          </a:xfrm>
          <a:prstGeom prst="rect">
            <a:avLst/>
          </a:prstGeom>
        </p:spPr>
      </p:pic>
      <p:pic>
        <p:nvPicPr>
          <p:cNvPr id="17" name="Picture 16">
            <a:extLst>
              <a:ext uri="{FF2B5EF4-FFF2-40B4-BE49-F238E27FC236}">
                <a16:creationId xmlns:a16="http://schemas.microsoft.com/office/drawing/2014/main" id="{BE01D201-4686-EC8A-802A-BF16247941CB}"/>
              </a:ext>
            </a:extLst>
          </p:cNvPr>
          <p:cNvPicPr>
            <a:picLocks noChangeAspect="1"/>
          </p:cNvPicPr>
          <p:nvPr/>
        </p:nvPicPr>
        <p:blipFill>
          <a:blip r:embed="rId5"/>
          <a:stretch>
            <a:fillRect/>
          </a:stretch>
        </p:blipFill>
        <p:spPr>
          <a:xfrm>
            <a:off x="639685" y="2946670"/>
            <a:ext cx="6307867" cy="1912282"/>
          </a:xfrm>
          <a:prstGeom prst="rect">
            <a:avLst/>
          </a:prstGeom>
        </p:spPr>
      </p:pic>
    </p:spTree>
    <p:extLst>
      <p:ext uri="{BB962C8B-B14F-4D97-AF65-F5344CB8AC3E}">
        <p14:creationId xmlns:p14="http://schemas.microsoft.com/office/powerpoint/2010/main" val="582656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randombar(horizontal)">
                                      <p:cBhvr>
                                        <p:cTn id="21" dur="500"/>
                                        <p:tgtEl>
                                          <p:spTgt spid="15"/>
                                        </p:tgtEl>
                                      </p:cBhvr>
                                    </p:animEffect>
                                  </p:childTnLst>
                                </p:cTn>
                              </p:par>
                              <p:par>
                                <p:cTn id="22" presetID="14" presetClass="entr" presetSubtype="1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randombar(horizontal)">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10" name="Google Shape;209;p31">
            <a:extLst>
              <a:ext uri="{FF2B5EF4-FFF2-40B4-BE49-F238E27FC236}">
                <a16:creationId xmlns:a16="http://schemas.microsoft.com/office/drawing/2014/main" id="{861A7273-DF3B-094A-E117-10D640D45918}"/>
              </a:ext>
            </a:extLst>
          </p:cNvPr>
          <p:cNvSpPr/>
          <p:nvPr/>
        </p:nvSpPr>
        <p:spPr>
          <a:xfrm>
            <a:off x="-2719076" y="-68464"/>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pic>
        <p:nvPicPr>
          <p:cNvPr id="21" name="Picture 20">
            <a:extLst>
              <a:ext uri="{FF2B5EF4-FFF2-40B4-BE49-F238E27FC236}">
                <a16:creationId xmlns:a16="http://schemas.microsoft.com/office/drawing/2014/main" id="{710BB71F-077D-513F-47C8-69D6DA2678FA}"/>
              </a:ext>
            </a:extLst>
          </p:cNvPr>
          <p:cNvPicPr>
            <a:picLocks noChangeAspect="1"/>
          </p:cNvPicPr>
          <p:nvPr/>
        </p:nvPicPr>
        <p:blipFill>
          <a:blip r:embed="rId3"/>
          <a:stretch>
            <a:fillRect/>
          </a:stretch>
        </p:blipFill>
        <p:spPr>
          <a:xfrm>
            <a:off x="662930" y="821163"/>
            <a:ext cx="3324392" cy="267602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grpSp>
        <p:nvGrpSpPr>
          <p:cNvPr id="4" name="Google Shape;873;p48">
            <a:extLst>
              <a:ext uri="{FF2B5EF4-FFF2-40B4-BE49-F238E27FC236}">
                <a16:creationId xmlns:a16="http://schemas.microsoft.com/office/drawing/2014/main" id="{EE004A92-46B2-A2DD-CFC5-B8A9A3AC2186}"/>
              </a:ext>
            </a:extLst>
          </p:cNvPr>
          <p:cNvGrpSpPr/>
          <p:nvPr/>
        </p:nvGrpSpPr>
        <p:grpSpPr>
          <a:xfrm>
            <a:off x="8188257" y="4136002"/>
            <a:ext cx="1719104" cy="1719104"/>
            <a:chOff x="4315050" y="3606251"/>
            <a:chExt cx="1870625" cy="1870625"/>
          </a:xfrm>
        </p:grpSpPr>
        <p:sp>
          <p:nvSpPr>
            <p:cNvPr id="5" name="Google Shape;874;p48">
              <a:extLst>
                <a:ext uri="{FF2B5EF4-FFF2-40B4-BE49-F238E27FC236}">
                  <a16:creationId xmlns:a16="http://schemas.microsoft.com/office/drawing/2014/main" id="{BCAE1271-A317-AA11-008C-4B81F4623BAF}"/>
                </a:ext>
              </a:extLst>
            </p:cNvPr>
            <p:cNvSpPr/>
            <p:nvPr/>
          </p:nvSpPr>
          <p:spPr>
            <a:xfrm>
              <a:off x="4315050" y="3606251"/>
              <a:ext cx="1870625" cy="1870625"/>
            </a:xfrm>
            <a:custGeom>
              <a:avLst/>
              <a:gdLst/>
              <a:ahLst/>
              <a:cxnLst/>
              <a:rect l="l" t="t" r="r" b="b"/>
              <a:pathLst>
                <a:path w="74825" h="74825" extrusionOk="0">
                  <a:moveTo>
                    <a:pt x="37398" y="1445"/>
                  </a:moveTo>
                  <a:lnTo>
                    <a:pt x="38331" y="1475"/>
                  </a:lnTo>
                  <a:lnTo>
                    <a:pt x="39263" y="1505"/>
                  </a:lnTo>
                  <a:lnTo>
                    <a:pt x="40166" y="1565"/>
                  </a:lnTo>
                  <a:lnTo>
                    <a:pt x="41068" y="1656"/>
                  </a:lnTo>
                  <a:lnTo>
                    <a:pt x="41971" y="1746"/>
                  </a:lnTo>
                  <a:lnTo>
                    <a:pt x="42874" y="1866"/>
                  </a:lnTo>
                  <a:lnTo>
                    <a:pt x="43776" y="2017"/>
                  </a:lnTo>
                  <a:lnTo>
                    <a:pt x="44649" y="2197"/>
                  </a:lnTo>
                  <a:lnTo>
                    <a:pt x="45521" y="2378"/>
                  </a:lnTo>
                  <a:lnTo>
                    <a:pt x="46394" y="2588"/>
                  </a:lnTo>
                  <a:lnTo>
                    <a:pt x="47236" y="2829"/>
                  </a:lnTo>
                  <a:lnTo>
                    <a:pt x="48078" y="3070"/>
                  </a:lnTo>
                  <a:lnTo>
                    <a:pt x="48921" y="3340"/>
                  </a:lnTo>
                  <a:lnTo>
                    <a:pt x="49763" y="3641"/>
                  </a:lnTo>
                  <a:lnTo>
                    <a:pt x="50576" y="3942"/>
                  </a:lnTo>
                  <a:lnTo>
                    <a:pt x="51388" y="4273"/>
                  </a:lnTo>
                  <a:lnTo>
                    <a:pt x="52200" y="4634"/>
                  </a:lnTo>
                  <a:lnTo>
                    <a:pt x="52982" y="4995"/>
                  </a:lnTo>
                  <a:lnTo>
                    <a:pt x="53765" y="5386"/>
                  </a:lnTo>
                  <a:lnTo>
                    <a:pt x="54547" y="5807"/>
                  </a:lnTo>
                  <a:lnTo>
                    <a:pt x="55299" y="6229"/>
                  </a:lnTo>
                  <a:lnTo>
                    <a:pt x="56051" y="6680"/>
                  </a:lnTo>
                  <a:lnTo>
                    <a:pt x="56773" y="7131"/>
                  </a:lnTo>
                  <a:lnTo>
                    <a:pt x="57495" y="7613"/>
                  </a:lnTo>
                  <a:lnTo>
                    <a:pt x="58217" y="8094"/>
                  </a:lnTo>
                  <a:lnTo>
                    <a:pt x="58909" y="8605"/>
                  </a:lnTo>
                  <a:lnTo>
                    <a:pt x="59601" y="9147"/>
                  </a:lnTo>
                  <a:lnTo>
                    <a:pt x="60263" y="9689"/>
                  </a:lnTo>
                  <a:lnTo>
                    <a:pt x="60925" y="10230"/>
                  </a:lnTo>
                  <a:lnTo>
                    <a:pt x="61587" y="10802"/>
                  </a:lnTo>
                  <a:lnTo>
                    <a:pt x="62219" y="11403"/>
                  </a:lnTo>
                  <a:lnTo>
                    <a:pt x="62821" y="12005"/>
                  </a:lnTo>
                  <a:lnTo>
                    <a:pt x="63422" y="12607"/>
                  </a:lnTo>
                  <a:lnTo>
                    <a:pt x="64024" y="13239"/>
                  </a:lnTo>
                  <a:lnTo>
                    <a:pt x="64596" y="13901"/>
                  </a:lnTo>
                  <a:lnTo>
                    <a:pt x="65137" y="14562"/>
                  </a:lnTo>
                  <a:lnTo>
                    <a:pt x="65679" y="15224"/>
                  </a:lnTo>
                  <a:lnTo>
                    <a:pt x="66220" y="15916"/>
                  </a:lnTo>
                  <a:lnTo>
                    <a:pt x="66732" y="16608"/>
                  </a:lnTo>
                  <a:lnTo>
                    <a:pt x="67213" y="17330"/>
                  </a:lnTo>
                  <a:lnTo>
                    <a:pt x="67695" y="18052"/>
                  </a:lnTo>
                  <a:lnTo>
                    <a:pt x="68146" y="18775"/>
                  </a:lnTo>
                  <a:lnTo>
                    <a:pt x="68597" y="19527"/>
                  </a:lnTo>
                  <a:lnTo>
                    <a:pt x="69018" y="20279"/>
                  </a:lnTo>
                  <a:lnTo>
                    <a:pt x="69440" y="21061"/>
                  </a:lnTo>
                  <a:lnTo>
                    <a:pt x="69801" y="21843"/>
                  </a:lnTo>
                  <a:lnTo>
                    <a:pt x="70192" y="22626"/>
                  </a:lnTo>
                  <a:lnTo>
                    <a:pt x="70523" y="23438"/>
                  </a:lnTo>
                  <a:lnTo>
                    <a:pt x="70854" y="24250"/>
                  </a:lnTo>
                  <a:lnTo>
                    <a:pt x="71185" y="25063"/>
                  </a:lnTo>
                  <a:lnTo>
                    <a:pt x="71485" y="25905"/>
                  </a:lnTo>
                  <a:lnTo>
                    <a:pt x="71756" y="26717"/>
                  </a:lnTo>
                  <a:lnTo>
                    <a:pt x="71997" y="27590"/>
                  </a:lnTo>
                  <a:lnTo>
                    <a:pt x="72238" y="28432"/>
                  </a:lnTo>
                  <a:lnTo>
                    <a:pt x="72448" y="29305"/>
                  </a:lnTo>
                  <a:lnTo>
                    <a:pt x="72629" y="30177"/>
                  </a:lnTo>
                  <a:lnTo>
                    <a:pt x="72809" y="31050"/>
                  </a:lnTo>
                  <a:lnTo>
                    <a:pt x="72960" y="31952"/>
                  </a:lnTo>
                  <a:lnTo>
                    <a:pt x="73080" y="32825"/>
                  </a:lnTo>
                  <a:lnTo>
                    <a:pt x="73170" y="33727"/>
                  </a:lnTo>
                  <a:lnTo>
                    <a:pt x="73261" y="34660"/>
                  </a:lnTo>
                  <a:lnTo>
                    <a:pt x="73321" y="35563"/>
                  </a:lnTo>
                  <a:lnTo>
                    <a:pt x="73351" y="36495"/>
                  </a:lnTo>
                  <a:lnTo>
                    <a:pt x="73351" y="37398"/>
                  </a:lnTo>
                  <a:lnTo>
                    <a:pt x="73351" y="38331"/>
                  </a:lnTo>
                  <a:lnTo>
                    <a:pt x="73321" y="39263"/>
                  </a:lnTo>
                  <a:lnTo>
                    <a:pt x="73261" y="40166"/>
                  </a:lnTo>
                  <a:lnTo>
                    <a:pt x="73170" y="41068"/>
                  </a:lnTo>
                  <a:lnTo>
                    <a:pt x="73080" y="41971"/>
                  </a:lnTo>
                  <a:lnTo>
                    <a:pt x="72960" y="42874"/>
                  </a:lnTo>
                  <a:lnTo>
                    <a:pt x="72809" y="43776"/>
                  </a:lnTo>
                  <a:lnTo>
                    <a:pt x="72629" y="44649"/>
                  </a:lnTo>
                  <a:lnTo>
                    <a:pt x="72448" y="45521"/>
                  </a:lnTo>
                  <a:lnTo>
                    <a:pt x="72238" y="46394"/>
                  </a:lnTo>
                  <a:lnTo>
                    <a:pt x="71997" y="47236"/>
                  </a:lnTo>
                  <a:lnTo>
                    <a:pt x="71756" y="48078"/>
                  </a:lnTo>
                  <a:lnTo>
                    <a:pt x="71485" y="48921"/>
                  </a:lnTo>
                  <a:lnTo>
                    <a:pt x="71185" y="49763"/>
                  </a:lnTo>
                  <a:lnTo>
                    <a:pt x="70854" y="50576"/>
                  </a:lnTo>
                  <a:lnTo>
                    <a:pt x="70523" y="51388"/>
                  </a:lnTo>
                  <a:lnTo>
                    <a:pt x="70192" y="52200"/>
                  </a:lnTo>
                  <a:lnTo>
                    <a:pt x="69801" y="52982"/>
                  </a:lnTo>
                  <a:lnTo>
                    <a:pt x="69440" y="53765"/>
                  </a:lnTo>
                  <a:lnTo>
                    <a:pt x="69018" y="54547"/>
                  </a:lnTo>
                  <a:lnTo>
                    <a:pt x="68597" y="55299"/>
                  </a:lnTo>
                  <a:lnTo>
                    <a:pt x="68146" y="56051"/>
                  </a:lnTo>
                  <a:lnTo>
                    <a:pt x="67695" y="56773"/>
                  </a:lnTo>
                  <a:lnTo>
                    <a:pt x="67213" y="57495"/>
                  </a:lnTo>
                  <a:lnTo>
                    <a:pt x="66732" y="58217"/>
                  </a:lnTo>
                  <a:lnTo>
                    <a:pt x="66220" y="58909"/>
                  </a:lnTo>
                  <a:lnTo>
                    <a:pt x="65679" y="59601"/>
                  </a:lnTo>
                  <a:lnTo>
                    <a:pt x="65137" y="60263"/>
                  </a:lnTo>
                  <a:lnTo>
                    <a:pt x="64596" y="60925"/>
                  </a:lnTo>
                  <a:lnTo>
                    <a:pt x="64024" y="61587"/>
                  </a:lnTo>
                  <a:lnTo>
                    <a:pt x="63422" y="62219"/>
                  </a:lnTo>
                  <a:lnTo>
                    <a:pt x="62821" y="62821"/>
                  </a:lnTo>
                  <a:lnTo>
                    <a:pt x="62219" y="63422"/>
                  </a:lnTo>
                  <a:lnTo>
                    <a:pt x="61587" y="64024"/>
                  </a:lnTo>
                  <a:lnTo>
                    <a:pt x="60925" y="64596"/>
                  </a:lnTo>
                  <a:lnTo>
                    <a:pt x="60263" y="65137"/>
                  </a:lnTo>
                  <a:lnTo>
                    <a:pt x="59601" y="65679"/>
                  </a:lnTo>
                  <a:lnTo>
                    <a:pt x="58909" y="66220"/>
                  </a:lnTo>
                  <a:lnTo>
                    <a:pt x="58217" y="66732"/>
                  </a:lnTo>
                  <a:lnTo>
                    <a:pt x="57495" y="67213"/>
                  </a:lnTo>
                  <a:lnTo>
                    <a:pt x="56773" y="67695"/>
                  </a:lnTo>
                  <a:lnTo>
                    <a:pt x="56051" y="68146"/>
                  </a:lnTo>
                  <a:lnTo>
                    <a:pt x="55299" y="68597"/>
                  </a:lnTo>
                  <a:lnTo>
                    <a:pt x="54547" y="69018"/>
                  </a:lnTo>
                  <a:lnTo>
                    <a:pt x="53765" y="69440"/>
                  </a:lnTo>
                  <a:lnTo>
                    <a:pt x="52982" y="69801"/>
                  </a:lnTo>
                  <a:lnTo>
                    <a:pt x="52200" y="70192"/>
                  </a:lnTo>
                  <a:lnTo>
                    <a:pt x="51388" y="70523"/>
                  </a:lnTo>
                  <a:lnTo>
                    <a:pt x="50576" y="70854"/>
                  </a:lnTo>
                  <a:lnTo>
                    <a:pt x="49763" y="71185"/>
                  </a:lnTo>
                  <a:lnTo>
                    <a:pt x="48921" y="71485"/>
                  </a:lnTo>
                  <a:lnTo>
                    <a:pt x="48078" y="71756"/>
                  </a:lnTo>
                  <a:lnTo>
                    <a:pt x="47236" y="71997"/>
                  </a:lnTo>
                  <a:lnTo>
                    <a:pt x="46394" y="72238"/>
                  </a:lnTo>
                  <a:lnTo>
                    <a:pt x="45521" y="72448"/>
                  </a:lnTo>
                  <a:lnTo>
                    <a:pt x="44649" y="72629"/>
                  </a:lnTo>
                  <a:lnTo>
                    <a:pt x="43776" y="72809"/>
                  </a:lnTo>
                  <a:lnTo>
                    <a:pt x="42874" y="72960"/>
                  </a:lnTo>
                  <a:lnTo>
                    <a:pt x="41971" y="73080"/>
                  </a:lnTo>
                  <a:lnTo>
                    <a:pt x="41068" y="73170"/>
                  </a:lnTo>
                  <a:lnTo>
                    <a:pt x="40166" y="73261"/>
                  </a:lnTo>
                  <a:lnTo>
                    <a:pt x="39263" y="73321"/>
                  </a:lnTo>
                  <a:lnTo>
                    <a:pt x="38331" y="73351"/>
                  </a:lnTo>
                  <a:lnTo>
                    <a:pt x="36495" y="73351"/>
                  </a:lnTo>
                  <a:lnTo>
                    <a:pt x="35563" y="73321"/>
                  </a:lnTo>
                  <a:lnTo>
                    <a:pt x="34660" y="73261"/>
                  </a:lnTo>
                  <a:lnTo>
                    <a:pt x="33727" y="73170"/>
                  </a:lnTo>
                  <a:lnTo>
                    <a:pt x="32825" y="73080"/>
                  </a:lnTo>
                  <a:lnTo>
                    <a:pt x="31952" y="72960"/>
                  </a:lnTo>
                  <a:lnTo>
                    <a:pt x="31050" y="72809"/>
                  </a:lnTo>
                  <a:lnTo>
                    <a:pt x="30177" y="72629"/>
                  </a:lnTo>
                  <a:lnTo>
                    <a:pt x="29305" y="72448"/>
                  </a:lnTo>
                  <a:lnTo>
                    <a:pt x="28432" y="72238"/>
                  </a:lnTo>
                  <a:lnTo>
                    <a:pt x="27590" y="71997"/>
                  </a:lnTo>
                  <a:lnTo>
                    <a:pt x="26717" y="71756"/>
                  </a:lnTo>
                  <a:lnTo>
                    <a:pt x="25905" y="71485"/>
                  </a:lnTo>
                  <a:lnTo>
                    <a:pt x="25063" y="71185"/>
                  </a:lnTo>
                  <a:lnTo>
                    <a:pt x="24250" y="70854"/>
                  </a:lnTo>
                  <a:lnTo>
                    <a:pt x="23438" y="70523"/>
                  </a:lnTo>
                  <a:lnTo>
                    <a:pt x="22626" y="70192"/>
                  </a:lnTo>
                  <a:lnTo>
                    <a:pt x="21843" y="69801"/>
                  </a:lnTo>
                  <a:lnTo>
                    <a:pt x="21061" y="69440"/>
                  </a:lnTo>
                  <a:lnTo>
                    <a:pt x="20279" y="69018"/>
                  </a:lnTo>
                  <a:lnTo>
                    <a:pt x="19527" y="68597"/>
                  </a:lnTo>
                  <a:lnTo>
                    <a:pt x="18775" y="68146"/>
                  </a:lnTo>
                  <a:lnTo>
                    <a:pt x="18053" y="67695"/>
                  </a:lnTo>
                  <a:lnTo>
                    <a:pt x="17330" y="67213"/>
                  </a:lnTo>
                  <a:lnTo>
                    <a:pt x="16608" y="66732"/>
                  </a:lnTo>
                  <a:lnTo>
                    <a:pt x="15916" y="66220"/>
                  </a:lnTo>
                  <a:lnTo>
                    <a:pt x="15224" y="65679"/>
                  </a:lnTo>
                  <a:lnTo>
                    <a:pt x="14563" y="65137"/>
                  </a:lnTo>
                  <a:lnTo>
                    <a:pt x="13901" y="64596"/>
                  </a:lnTo>
                  <a:lnTo>
                    <a:pt x="13239" y="64024"/>
                  </a:lnTo>
                  <a:lnTo>
                    <a:pt x="12607" y="63422"/>
                  </a:lnTo>
                  <a:lnTo>
                    <a:pt x="12005" y="62821"/>
                  </a:lnTo>
                  <a:lnTo>
                    <a:pt x="11403" y="62219"/>
                  </a:lnTo>
                  <a:lnTo>
                    <a:pt x="10802" y="61587"/>
                  </a:lnTo>
                  <a:lnTo>
                    <a:pt x="10230" y="60925"/>
                  </a:lnTo>
                  <a:lnTo>
                    <a:pt x="9689" y="60263"/>
                  </a:lnTo>
                  <a:lnTo>
                    <a:pt x="9147" y="59601"/>
                  </a:lnTo>
                  <a:lnTo>
                    <a:pt x="8605" y="58909"/>
                  </a:lnTo>
                  <a:lnTo>
                    <a:pt x="8094" y="58217"/>
                  </a:lnTo>
                  <a:lnTo>
                    <a:pt x="7613" y="57495"/>
                  </a:lnTo>
                  <a:lnTo>
                    <a:pt x="7131" y="56773"/>
                  </a:lnTo>
                  <a:lnTo>
                    <a:pt x="6680" y="56051"/>
                  </a:lnTo>
                  <a:lnTo>
                    <a:pt x="6229" y="55299"/>
                  </a:lnTo>
                  <a:lnTo>
                    <a:pt x="5807" y="54547"/>
                  </a:lnTo>
                  <a:lnTo>
                    <a:pt x="5386" y="53765"/>
                  </a:lnTo>
                  <a:lnTo>
                    <a:pt x="4995" y="52982"/>
                  </a:lnTo>
                  <a:lnTo>
                    <a:pt x="4634" y="52200"/>
                  </a:lnTo>
                  <a:lnTo>
                    <a:pt x="4273" y="51388"/>
                  </a:lnTo>
                  <a:lnTo>
                    <a:pt x="3942" y="50576"/>
                  </a:lnTo>
                  <a:lnTo>
                    <a:pt x="3641" y="49763"/>
                  </a:lnTo>
                  <a:lnTo>
                    <a:pt x="3340" y="48921"/>
                  </a:lnTo>
                  <a:lnTo>
                    <a:pt x="3070" y="48078"/>
                  </a:lnTo>
                  <a:lnTo>
                    <a:pt x="2829" y="47236"/>
                  </a:lnTo>
                  <a:lnTo>
                    <a:pt x="2588" y="46394"/>
                  </a:lnTo>
                  <a:lnTo>
                    <a:pt x="2378" y="45521"/>
                  </a:lnTo>
                  <a:lnTo>
                    <a:pt x="2197" y="44649"/>
                  </a:lnTo>
                  <a:lnTo>
                    <a:pt x="2017" y="43776"/>
                  </a:lnTo>
                  <a:lnTo>
                    <a:pt x="1866" y="42874"/>
                  </a:lnTo>
                  <a:lnTo>
                    <a:pt x="1746" y="41971"/>
                  </a:lnTo>
                  <a:lnTo>
                    <a:pt x="1656" y="41068"/>
                  </a:lnTo>
                  <a:lnTo>
                    <a:pt x="1565" y="40166"/>
                  </a:lnTo>
                  <a:lnTo>
                    <a:pt x="1505" y="39263"/>
                  </a:lnTo>
                  <a:lnTo>
                    <a:pt x="1475" y="38331"/>
                  </a:lnTo>
                  <a:lnTo>
                    <a:pt x="1445" y="37398"/>
                  </a:lnTo>
                  <a:lnTo>
                    <a:pt x="1475" y="36495"/>
                  </a:lnTo>
                  <a:lnTo>
                    <a:pt x="1505" y="35563"/>
                  </a:lnTo>
                  <a:lnTo>
                    <a:pt x="1565" y="34660"/>
                  </a:lnTo>
                  <a:lnTo>
                    <a:pt x="1656" y="33727"/>
                  </a:lnTo>
                  <a:lnTo>
                    <a:pt x="1746" y="32825"/>
                  </a:lnTo>
                  <a:lnTo>
                    <a:pt x="1866" y="31952"/>
                  </a:lnTo>
                  <a:lnTo>
                    <a:pt x="2017" y="31050"/>
                  </a:lnTo>
                  <a:lnTo>
                    <a:pt x="2197" y="30177"/>
                  </a:lnTo>
                  <a:lnTo>
                    <a:pt x="2378" y="29305"/>
                  </a:lnTo>
                  <a:lnTo>
                    <a:pt x="2588" y="28432"/>
                  </a:lnTo>
                  <a:lnTo>
                    <a:pt x="2829" y="27590"/>
                  </a:lnTo>
                  <a:lnTo>
                    <a:pt x="3070" y="26717"/>
                  </a:lnTo>
                  <a:lnTo>
                    <a:pt x="3340" y="25905"/>
                  </a:lnTo>
                  <a:lnTo>
                    <a:pt x="3641" y="25063"/>
                  </a:lnTo>
                  <a:lnTo>
                    <a:pt x="3942" y="24250"/>
                  </a:lnTo>
                  <a:lnTo>
                    <a:pt x="4273" y="23438"/>
                  </a:lnTo>
                  <a:lnTo>
                    <a:pt x="4634" y="22626"/>
                  </a:lnTo>
                  <a:lnTo>
                    <a:pt x="4995" y="21843"/>
                  </a:lnTo>
                  <a:lnTo>
                    <a:pt x="5386" y="21061"/>
                  </a:lnTo>
                  <a:lnTo>
                    <a:pt x="5807" y="20279"/>
                  </a:lnTo>
                  <a:lnTo>
                    <a:pt x="6229" y="19527"/>
                  </a:lnTo>
                  <a:lnTo>
                    <a:pt x="6680" y="18775"/>
                  </a:lnTo>
                  <a:lnTo>
                    <a:pt x="7131" y="18052"/>
                  </a:lnTo>
                  <a:lnTo>
                    <a:pt x="7613" y="17330"/>
                  </a:lnTo>
                  <a:lnTo>
                    <a:pt x="8094" y="16608"/>
                  </a:lnTo>
                  <a:lnTo>
                    <a:pt x="8605" y="15916"/>
                  </a:lnTo>
                  <a:lnTo>
                    <a:pt x="9147" y="15224"/>
                  </a:lnTo>
                  <a:lnTo>
                    <a:pt x="9689" y="14562"/>
                  </a:lnTo>
                  <a:lnTo>
                    <a:pt x="10230" y="13901"/>
                  </a:lnTo>
                  <a:lnTo>
                    <a:pt x="10802" y="13239"/>
                  </a:lnTo>
                  <a:lnTo>
                    <a:pt x="11403" y="12607"/>
                  </a:lnTo>
                  <a:lnTo>
                    <a:pt x="12005" y="12005"/>
                  </a:lnTo>
                  <a:lnTo>
                    <a:pt x="12607" y="11403"/>
                  </a:lnTo>
                  <a:lnTo>
                    <a:pt x="13239" y="10802"/>
                  </a:lnTo>
                  <a:lnTo>
                    <a:pt x="13901" y="10230"/>
                  </a:lnTo>
                  <a:lnTo>
                    <a:pt x="14563" y="9689"/>
                  </a:lnTo>
                  <a:lnTo>
                    <a:pt x="15224" y="9147"/>
                  </a:lnTo>
                  <a:lnTo>
                    <a:pt x="15916" y="8605"/>
                  </a:lnTo>
                  <a:lnTo>
                    <a:pt x="16608" y="8094"/>
                  </a:lnTo>
                  <a:lnTo>
                    <a:pt x="17330" y="7613"/>
                  </a:lnTo>
                  <a:lnTo>
                    <a:pt x="18053" y="7131"/>
                  </a:lnTo>
                  <a:lnTo>
                    <a:pt x="18775" y="6680"/>
                  </a:lnTo>
                  <a:lnTo>
                    <a:pt x="19527" y="6229"/>
                  </a:lnTo>
                  <a:lnTo>
                    <a:pt x="20279" y="5807"/>
                  </a:lnTo>
                  <a:lnTo>
                    <a:pt x="21061" y="5386"/>
                  </a:lnTo>
                  <a:lnTo>
                    <a:pt x="21843" y="4995"/>
                  </a:lnTo>
                  <a:lnTo>
                    <a:pt x="22626" y="4634"/>
                  </a:lnTo>
                  <a:lnTo>
                    <a:pt x="23438" y="4273"/>
                  </a:lnTo>
                  <a:lnTo>
                    <a:pt x="24250" y="3942"/>
                  </a:lnTo>
                  <a:lnTo>
                    <a:pt x="25063" y="3641"/>
                  </a:lnTo>
                  <a:lnTo>
                    <a:pt x="25905" y="3340"/>
                  </a:lnTo>
                  <a:lnTo>
                    <a:pt x="26717" y="3070"/>
                  </a:lnTo>
                  <a:lnTo>
                    <a:pt x="27590" y="2829"/>
                  </a:lnTo>
                  <a:lnTo>
                    <a:pt x="28432" y="2588"/>
                  </a:lnTo>
                  <a:lnTo>
                    <a:pt x="29305" y="2378"/>
                  </a:lnTo>
                  <a:lnTo>
                    <a:pt x="30177" y="2197"/>
                  </a:lnTo>
                  <a:lnTo>
                    <a:pt x="31050" y="2017"/>
                  </a:lnTo>
                  <a:lnTo>
                    <a:pt x="31952" y="1866"/>
                  </a:lnTo>
                  <a:lnTo>
                    <a:pt x="32825" y="1746"/>
                  </a:lnTo>
                  <a:lnTo>
                    <a:pt x="33727" y="1656"/>
                  </a:lnTo>
                  <a:lnTo>
                    <a:pt x="34660" y="1565"/>
                  </a:lnTo>
                  <a:lnTo>
                    <a:pt x="35563" y="1505"/>
                  </a:lnTo>
                  <a:lnTo>
                    <a:pt x="36495" y="1475"/>
                  </a:lnTo>
                  <a:lnTo>
                    <a:pt x="37398" y="1445"/>
                  </a:lnTo>
                  <a:close/>
                  <a:moveTo>
                    <a:pt x="36435" y="1"/>
                  </a:moveTo>
                  <a:lnTo>
                    <a:pt x="35502" y="31"/>
                  </a:lnTo>
                  <a:lnTo>
                    <a:pt x="34540" y="91"/>
                  </a:lnTo>
                  <a:lnTo>
                    <a:pt x="33577" y="181"/>
                  </a:lnTo>
                  <a:lnTo>
                    <a:pt x="32644" y="302"/>
                  </a:lnTo>
                  <a:lnTo>
                    <a:pt x="31712" y="422"/>
                  </a:lnTo>
                  <a:lnTo>
                    <a:pt x="30809" y="572"/>
                  </a:lnTo>
                  <a:lnTo>
                    <a:pt x="29876" y="753"/>
                  </a:lnTo>
                  <a:lnTo>
                    <a:pt x="28974" y="964"/>
                  </a:lnTo>
                  <a:lnTo>
                    <a:pt x="28071" y="1174"/>
                  </a:lnTo>
                  <a:lnTo>
                    <a:pt x="27169" y="1415"/>
                  </a:lnTo>
                  <a:lnTo>
                    <a:pt x="26296" y="1686"/>
                  </a:lnTo>
                  <a:lnTo>
                    <a:pt x="25424" y="1956"/>
                  </a:lnTo>
                  <a:lnTo>
                    <a:pt x="24551" y="2257"/>
                  </a:lnTo>
                  <a:lnTo>
                    <a:pt x="23709" y="2588"/>
                  </a:lnTo>
                  <a:lnTo>
                    <a:pt x="22866" y="2949"/>
                  </a:lnTo>
                  <a:lnTo>
                    <a:pt x="22024" y="3310"/>
                  </a:lnTo>
                  <a:lnTo>
                    <a:pt x="21212" y="3701"/>
                  </a:lnTo>
                  <a:lnTo>
                    <a:pt x="20399" y="4092"/>
                  </a:lnTo>
                  <a:lnTo>
                    <a:pt x="19587" y="4514"/>
                  </a:lnTo>
                  <a:lnTo>
                    <a:pt x="18805" y="4965"/>
                  </a:lnTo>
                  <a:lnTo>
                    <a:pt x="18022" y="5416"/>
                  </a:lnTo>
                  <a:lnTo>
                    <a:pt x="17270" y="5898"/>
                  </a:lnTo>
                  <a:lnTo>
                    <a:pt x="16518" y="6409"/>
                  </a:lnTo>
                  <a:lnTo>
                    <a:pt x="15766" y="6921"/>
                  </a:lnTo>
                  <a:lnTo>
                    <a:pt x="15044" y="7432"/>
                  </a:lnTo>
                  <a:lnTo>
                    <a:pt x="14322" y="7974"/>
                  </a:lnTo>
                  <a:lnTo>
                    <a:pt x="13630" y="8545"/>
                  </a:lnTo>
                  <a:lnTo>
                    <a:pt x="12938" y="9117"/>
                  </a:lnTo>
                  <a:lnTo>
                    <a:pt x="12276" y="9719"/>
                  </a:lnTo>
                  <a:lnTo>
                    <a:pt x="11614" y="10350"/>
                  </a:lnTo>
                  <a:lnTo>
                    <a:pt x="10952" y="10952"/>
                  </a:lnTo>
                  <a:lnTo>
                    <a:pt x="10350" y="11614"/>
                  </a:lnTo>
                  <a:lnTo>
                    <a:pt x="9719" y="12276"/>
                  </a:lnTo>
                  <a:lnTo>
                    <a:pt x="9117" y="12938"/>
                  </a:lnTo>
                  <a:lnTo>
                    <a:pt x="8545" y="13630"/>
                  </a:lnTo>
                  <a:lnTo>
                    <a:pt x="7974" y="14322"/>
                  </a:lnTo>
                  <a:lnTo>
                    <a:pt x="7432" y="15044"/>
                  </a:lnTo>
                  <a:lnTo>
                    <a:pt x="6921" y="15766"/>
                  </a:lnTo>
                  <a:lnTo>
                    <a:pt x="6409" y="16518"/>
                  </a:lnTo>
                  <a:lnTo>
                    <a:pt x="5898" y="17270"/>
                  </a:lnTo>
                  <a:lnTo>
                    <a:pt x="5416" y="18022"/>
                  </a:lnTo>
                  <a:lnTo>
                    <a:pt x="4965" y="18805"/>
                  </a:lnTo>
                  <a:lnTo>
                    <a:pt x="4514" y="19587"/>
                  </a:lnTo>
                  <a:lnTo>
                    <a:pt x="4093" y="20399"/>
                  </a:lnTo>
                  <a:lnTo>
                    <a:pt x="3701" y="21211"/>
                  </a:lnTo>
                  <a:lnTo>
                    <a:pt x="3310" y="22024"/>
                  </a:lnTo>
                  <a:lnTo>
                    <a:pt x="2949" y="22866"/>
                  </a:lnTo>
                  <a:lnTo>
                    <a:pt x="2588" y="23709"/>
                  </a:lnTo>
                  <a:lnTo>
                    <a:pt x="2257" y="24551"/>
                  </a:lnTo>
                  <a:lnTo>
                    <a:pt x="1956" y="25424"/>
                  </a:lnTo>
                  <a:lnTo>
                    <a:pt x="1686" y="26296"/>
                  </a:lnTo>
                  <a:lnTo>
                    <a:pt x="1415" y="27169"/>
                  </a:lnTo>
                  <a:lnTo>
                    <a:pt x="1174" y="28071"/>
                  </a:lnTo>
                  <a:lnTo>
                    <a:pt x="964" y="28974"/>
                  </a:lnTo>
                  <a:lnTo>
                    <a:pt x="753" y="29876"/>
                  </a:lnTo>
                  <a:lnTo>
                    <a:pt x="572" y="30809"/>
                  </a:lnTo>
                  <a:lnTo>
                    <a:pt x="422" y="31712"/>
                  </a:lnTo>
                  <a:lnTo>
                    <a:pt x="302" y="32644"/>
                  </a:lnTo>
                  <a:lnTo>
                    <a:pt x="181" y="33577"/>
                  </a:lnTo>
                  <a:lnTo>
                    <a:pt x="91" y="34540"/>
                  </a:lnTo>
                  <a:lnTo>
                    <a:pt x="31" y="35502"/>
                  </a:lnTo>
                  <a:lnTo>
                    <a:pt x="1" y="36435"/>
                  </a:lnTo>
                  <a:lnTo>
                    <a:pt x="1" y="37398"/>
                  </a:lnTo>
                  <a:lnTo>
                    <a:pt x="1" y="38361"/>
                  </a:lnTo>
                  <a:lnTo>
                    <a:pt x="31" y="39323"/>
                  </a:lnTo>
                  <a:lnTo>
                    <a:pt x="91" y="40286"/>
                  </a:lnTo>
                  <a:lnTo>
                    <a:pt x="181" y="41219"/>
                  </a:lnTo>
                  <a:lnTo>
                    <a:pt x="302" y="42182"/>
                  </a:lnTo>
                  <a:lnTo>
                    <a:pt x="422" y="43114"/>
                  </a:lnTo>
                  <a:lnTo>
                    <a:pt x="572" y="44017"/>
                  </a:lnTo>
                  <a:lnTo>
                    <a:pt x="753" y="44949"/>
                  </a:lnTo>
                  <a:lnTo>
                    <a:pt x="964" y="45852"/>
                  </a:lnTo>
                  <a:lnTo>
                    <a:pt x="1174" y="46755"/>
                  </a:lnTo>
                  <a:lnTo>
                    <a:pt x="1415" y="47627"/>
                  </a:lnTo>
                  <a:lnTo>
                    <a:pt x="1686" y="48530"/>
                  </a:lnTo>
                  <a:lnTo>
                    <a:pt x="1956" y="49402"/>
                  </a:lnTo>
                  <a:lnTo>
                    <a:pt x="2257" y="50275"/>
                  </a:lnTo>
                  <a:lnTo>
                    <a:pt x="2588" y="51117"/>
                  </a:lnTo>
                  <a:lnTo>
                    <a:pt x="2949" y="51960"/>
                  </a:lnTo>
                  <a:lnTo>
                    <a:pt x="3310" y="52802"/>
                  </a:lnTo>
                  <a:lnTo>
                    <a:pt x="3701" y="53614"/>
                  </a:lnTo>
                  <a:lnTo>
                    <a:pt x="4093" y="54427"/>
                  </a:lnTo>
                  <a:lnTo>
                    <a:pt x="4514" y="55239"/>
                  </a:lnTo>
                  <a:lnTo>
                    <a:pt x="4965" y="56021"/>
                  </a:lnTo>
                  <a:lnTo>
                    <a:pt x="5416" y="56803"/>
                  </a:lnTo>
                  <a:lnTo>
                    <a:pt x="5898" y="57556"/>
                  </a:lnTo>
                  <a:lnTo>
                    <a:pt x="6409" y="58308"/>
                  </a:lnTo>
                  <a:lnTo>
                    <a:pt x="6921" y="59060"/>
                  </a:lnTo>
                  <a:lnTo>
                    <a:pt x="7432" y="59782"/>
                  </a:lnTo>
                  <a:lnTo>
                    <a:pt x="7974" y="60504"/>
                  </a:lnTo>
                  <a:lnTo>
                    <a:pt x="8545" y="61196"/>
                  </a:lnTo>
                  <a:lnTo>
                    <a:pt x="9117" y="61888"/>
                  </a:lnTo>
                  <a:lnTo>
                    <a:pt x="9719" y="62550"/>
                  </a:lnTo>
                  <a:lnTo>
                    <a:pt x="10350" y="63212"/>
                  </a:lnTo>
                  <a:lnTo>
                    <a:pt x="10952" y="63844"/>
                  </a:lnTo>
                  <a:lnTo>
                    <a:pt x="11614" y="64475"/>
                  </a:lnTo>
                  <a:lnTo>
                    <a:pt x="12276" y="65107"/>
                  </a:lnTo>
                  <a:lnTo>
                    <a:pt x="12938" y="65679"/>
                  </a:lnTo>
                  <a:lnTo>
                    <a:pt x="13630" y="66281"/>
                  </a:lnTo>
                  <a:lnTo>
                    <a:pt x="14322" y="66822"/>
                  </a:lnTo>
                  <a:lnTo>
                    <a:pt x="15044" y="67394"/>
                  </a:lnTo>
                  <a:lnTo>
                    <a:pt x="15766" y="67905"/>
                  </a:lnTo>
                  <a:lnTo>
                    <a:pt x="16518" y="68417"/>
                  </a:lnTo>
                  <a:lnTo>
                    <a:pt x="17270" y="68928"/>
                  </a:lnTo>
                  <a:lnTo>
                    <a:pt x="18022" y="69410"/>
                  </a:lnTo>
                  <a:lnTo>
                    <a:pt x="18805" y="69861"/>
                  </a:lnTo>
                  <a:lnTo>
                    <a:pt x="19587" y="70312"/>
                  </a:lnTo>
                  <a:lnTo>
                    <a:pt x="20399" y="70733"/>
                  </a:lnTo>
                  <a:lnTo>
                    <a:pt x="21212" y="71124"/>
                  </a:lnTo>
                  <a:lnTo>
                    <a:pt x="22024" y="71516"/>
                  </a:lnTo>
                  <a:lnTo>
                    <a:pt x="22866" y="71877"/>
                  </a:lnTo>
                  <a:lnTo>
                    <a:pt x="23709" y="72238"/>
                  </a:lnTo>
                  <a:lnTo>
                    <a:pt x="24551" y="72538"/>
                  </a:lnTo>
                  <a:lnTo>
                    <a:pt x="25424" y="72869"/>
                  </a:lnTo>
                  <a:lnTo>
                    <a:pt x="26296" y="73140"/>
                  </a:lnTo>
                  <a:lnTo>
                    <a:pt x="27169" y="73411"/>
                  </a:lnTo>
                  <a:lnTo>
                    <a:pt x="28071" y="73652"/>
                  </a:lnTo>
                  <a:lnTo>
                    <a:pt x="28974" y="73862"/>
                  </a:lnTo>
                  <a:lnTo>
                    <a:pt x="29876" y="74073"/>
                  </a:lnTo>
                  <a:lnTo>
                    <a:pt x="30809" y="74253"/>
                  </a:lnTo>
                  <a:lnTo>
                    <a:pt x="31712" y="74404"/>
                  </a:lnTo>
                  <a:lnTo>
                    <a:pt x="32644" y="74524"/>
                  </a:lnTo>
                  <a:lnTo>
                    <a:pt x="33577" y="74644"/>
                  </a:lnTo>
                  <a:lnTo>
                    <a:pt x="34540" y="74705"/>
                  </a:lnTo>
                  <a:lnTo>
                    <a:pt x="35502" y="74765"/>
                  </a:lnTo>
                  <a:lnTo>
                    <a:pt x="36435" y="74825"/>
                  </a:lnTo>
                  <a:lnTo>
                    <a:pt x="38361" y="74825"/>
                  </a:lnTo>
                  <a:lnTo>
                    <a:pt x="39323" y="74765"/>
                  </a:lnTo>
                  <a:lnTo>
                    <a:pt x="40286" y="74705"/>
                  </a:lnTo>
                  <a:lnTo>
                    <a:pt x="41219" y="74644"/>
                  </a:lnTo>
                  <a:lnTo>
                    <a:pt x="42182" y="74524"/>
                  </a:lnTo>
                  <a:lnTo>
                    <a:pt x="43114" y="74404"/>
                  </a:lnTo>
                  <a:lnTo>
                    <a:pt x="44017" y="74253"/>
                  </a:lnTo>
                  <a:lnTo>
                    <a:pt x="44949" y="74073"/>
                  </a:lnTo>
                  <a:lnTo>
                    <a:pt x="45852" y="73862"/>
                  </a:lnTo>
                  <a:lnTo>
                    <a:pt x="46755" y="73652"/>
                  </a:lnTo>
                  <a:lnTo>
                    <a:pt x="47627" y="73411"/>
                  </a:lnTo>
                  <a:lnTo>
                    <a:pt x="48530" y="73140"/>
                  </a:lnTo>
                  <a:lnTo>
                    <a:pt x="49402" y="72869"/>
                  </a:lnTo>
                  <a:lnTo>
                    <a:pt x="50275" y="72538"/>
                  </a:lnTo>
                  <a:lnTo>
                    <a:pt x="51117" y="72238"/>
                  </a:lnTo>
                  <a:lnTo>
                    <a:pt x="51960" y="71877"/>
                  </a:lnTo>
                  <a:lnTo>
                    <a:pt x="52802" y="71516"/>
                  </a:lnTo>
                  <a:lnTo>
                    <a:pt x="53614" y="71124"/>
                  </a:lnTo>
                  <a:lnTo>
                    <a:pt x="54427" y="70733"/>
                  </a:lnTo>
                  <a:lnTo>
                    <a:pt x="55239" y="70312"/>
                  </a:lnTo>
                  <a:lnTo>
                    <a:pt x="56021" y="69861"/>
                  </a:lnTo>
                  <a:lnTo>
                    <a:pt x="56803" y="69410"/>
                  </a:lnTo>
                  <a:lnTo>
                    <a:pt x="57556" y="68928"/>
                  </a:lnTo>
                  <a:lnTo>
                    <a:pt x="58308" y="68417"/>
                  </a:lnTo>
                  <a:lnTo>
                    <a:pt x="59060" y="67905"/>
                  </a:lnTo>
                  <a:lnTo>
                    <a:pt x="59782" y="67394"/>
                  </a:lnTo>
                  <a:lnTo>
                    <a:pt x="60504" y="66822"/>
                  </a:lnTo>
                  <a:lnTo>
                    <a:pt x="61196" y="66281"/>
                  </a:lnTo>
                  <a:lnTo>
                    <a:pt x="61888" y="65679"/>
                  </a:lnTo>
                  <a:lnTo>
                    <a:pt x="62550" y="65107"/>
                  </a:lnTo>
                  <a:lnTo>
                    <a:pt x="63212" y="64475"/>
                  </a:lnTo>
                  <a:lnTo>
                    <a:pt x="63844" y="63844"/>
                  </a:lnTo>
                  <a:lnTo>
                    <a:pt x="64475" y="63212"/>
                  </a:lnTo>
                  <a:lnTo>
                    <a:pt x="65107" y="62550"/>
                  </a:lnTo>
                  <a:lnTo>
                    <a:pt x="65679" y="61888"/>
                  </a:lnTo>
                  <a:lnTo>
                    <a:pt x="66281" y="61196"/>
                  </a:lnTo>
                  <a:lnTo>
                    <a:pt x="66822" y="60504"/>
                  </a:lnTo>
                  <a:lnTo>
                    <a:pt x="67394" y="59782"/>
                  </a:lnTo>
                  <a:lnTo>
                    <a:pt x="67905" y="59060"/>
                  </a:lnTo>
                  <a:lnTo>
                    <a:pt x="68417" y="58308"/>
                  </a:lnTo>
                  <a:lnTo>
                    <a:pt x="68928" y="57556"/>
                  </a:lnTo>
                  <a:lnTo>
                    <a:pt x="69410" y="56803"/>
                  </a:lnTo>
                  <a:lnTo>
                    <a:pt x="69861" y="56021"/>
                  </a:lnTo>
                  <a:lnTo>
                    <a:pt x="70312" y="55239"/>
                  </a:lnTo>
                  <a:lnTo>
                    <a:pt x="70733" y="54427"/>
                  </a:lnTo>
                  <a:lnTo>
                    <a:pt x="71124" y="53614"/>
                  </a:lnTo>
                  <a:lnTo>
                    <a:pt x="71516" y="52802"/>
                  </a:lnTo>
                  <a:lnTo>
                    <a:pt x="71877" y="51960"/>
                  </a:lnTo>
                  <a:lnTo>
                    <a:pt x="72238" y="51117"/>
                  </a:lnTo>
                  <a:lnTo>
                    <a:pt x="72538" y="50275"/>
                  </a:lnTo>
                  <a:lnTo>
                    <a:pt x="72869" y="49402"/>
                  </a:lnTo>
                  <a:lnTo>
                    <a:pt x="73140" y="48530"/>
                  </a:lnTo>
                  <a:lnTo>
                    <a:pt x="73411" y="47627"/>
                  </a:lnTo>
                  <a:lnTo>
                    <a:pt x="73652" y="46755"/>
                  </a:lnTo>
                  <a:lnTo>
                    <a:pt x="73862" y="45852"/>
                  </a:lnTo>
                  <a:lnTo>
                    <a:pt x="74073" y="44949"/>
                  </a:lnTo>
                  <a:lnTo>
                    <a:pt x="74253" y="44017"/>
                  </a:lnTo>
                  <a:lnTo>
                    <a:pt x="74404" y="43114"/>
                  </a:lnTo>
                  <a:lnTo>
                    <a:pt x="74524" y="42182"/>
                  </a:lnTo>
                  <a:lnTo>
                    <a:pt x="74644" y="41219"/>
                  </a:lnTo>
                  <a:lnTo>
                    <a:pt x="74705" y="40286"/>
                  </a:lnTo>
                  <a:lnTo>
                    <a:pt x="74765" y="39323"/>
                  </a:lnTo>
                  <a:lnTo>
                    <a:pt x="74825" y="38361"/>
                  </a:lnTo>
                  <a:lnTo>
                    <a:pt x="74825" y="37398"/>
                  </a:lnTo>
                  <a:lnTo>
                    <a:pt x="74825" y="36435"/>
                  </a:lnTo>
                  <a:lnTo>
                    <a:pt x="74765" y="35502"/>
                  </a:lnTo>
                  <a:lnTo>
                    <a:pt x="74705" y="34540"/>
                  </a:lnTo>
                  <a:lnTo>
                    <a:pt x="74644" y="33577"/>
                  </a:lnTo>
                  <a:lnTo>
                    <a:pt x="74524" y="32644"/>
                  </a:lnTo>
                  <a:lnTo>
                    <a:pt x="74404" y="31712"/>
                  </a:lnTo>
                  <a:lnTo>
                    <a:pt x="74253" y="30809"/>
                  </a:lnTo>
                  <a:lnTo>
                    <a:pt x="74073" y="29876"/>
                  </a:lnTo>
                  <a:lnTo>
                    <a:pt x="73862" y="28974"/>
                  </a:lnTo>
                  <a:lnTo>
                    <a:pt x="73652" y="28071"/>
                  </a:lnTo>
                  <a:lnTo>
                    <a:pt x="73411" y="27169"/>
                  </a:lnTo>
                  <a:lnTo>
                    <a:pt x="73140" y="26296"/>
                  </a:lnTo>
                  <a:lnTo>
                    <a:pt x="72869" y="25424"/>
                  </a:lnTo>
                  <a:lnTo>
                    <a:pt x="72538" y="24551"/>
                  </a:lnTo>
                  <a:lnTo>
                    <a:pt x="72238" y="23709"/>
                  </a:lnTo>
                  <a:lnTo>
                    <a:pt x="71877" y="22866"/>
                  </a:lnTo>
                  <a:lnTo>
                    <a:pt x="71516" y="22024"/>
                  </a:lnTo>
                  <a:lnTo>
                    <a:pt x="71124" y="21211"/>
                  </a:lnTo>
                  <a:lnTo>
                    <a:pt x="70733" y="20399"/>
                  </a:lnTo>
                  <a:lnTo>
                    <a:pt x="70312" y="19587"/>
                  </a:lnTo>
                  <a:lnTo>
                    <a:pt x="69861" y="18805"/>
                  </a:lnTo>
                  <a:lnTo>
                    <a:pt x="69410" y="18022"/>
                  </a:lnTo>
                  <a:lnTo>
                    <a:pt x="68928" y="17270"/>
                  </a:lnTo>
                  <a:lnTo>
                    <a:pt x="68417" y="16518"/>
                  </a:lnTo>
                  <a:lnTo>
                    <a:pt x="67905" y="15766"/>
                  </a:lnTo>
                  <a:lnTo>
                    <a:pt x="67394" y="15044"/>
                  </a:lnTo>
                  <a:lnTo>
                    <a:pt x="66822" y="14322"/>
                  </a:lnTo>
                  <a:lnTo>
                    <a:pt x="66281" y="13630"/>
                  </a:lnTo>
                  <a:lnTo>
                    <a:pt x="65679" y="12938"/>
                  </a:lnTo>
                  <a:lnTo>
                    <a:pt x="65107" y="12276"/>
                  </a:lnTo>
                  <a:lnTo>
                    <a:pt x="64475" y="11614"/>
                  </a:lnTo>
                  <a:lnTo>
                    <a:pt x="63844" y="10952"/>
                  </a:lnTo>
                  <a:lnTo>
                    <a:pt x="63212" y="10350"/>
                  </a:lnTo>
                  <a:lnTo>
                    <a:pt x="62550" y="9719"/>
                  </a:lnTo>
                  <a:lnTo>
                    <a:pt x="61888" y="9117"/>
                  </a:lnTo>
                  <a:lnTo>
                    <a:pt x="61196" y="8545"/>
                  </a:lnTo>
                  <a:lnTo>
                    <a:pt x="60504" y="7974"/>
                  </a:lnTo>
                  <a:lnTo>
                    <a:pt x="59782" y="7432"/>
                  </a:lnTo>
                  <a:lnTo>
                    <a:pt x="59060" y="6921"/>
                  </a:lnTo>
                  <a:lnTo>
                    <a:pt x="58308" y="6409"/>
                  </a:lnTo>
                  <a:lnTo>
                    <a:pt x="57556" y="5898"/>
                  </a:lnTo>
                  <a:lnTo>
                    <a:pt x="56803" y="5416"/>
                  </a:lnTo>
                  <a:lnTo>
                    <a:pt x="56021" y="4965"/>
                  </a:lnTo>
                  <a:lnTo>
                    <a:pt x="55239" y="4514"/>
                  </a:lnTo>
                  <a:lnTo>
                    <a:pt x="54427" y="4092"/>
                  </a:lnTo>
                  <a:lnTo>
                    <a:pt x="53614" y="3701"/>
                  </a:lnTo>
                  <a:lnTo>
                    <a:pt x="52802" y="3310"/>
                  </a:lnTo>
                  <a:lnTo>
                    <a:pt x="51960" y="2949"/>
                  </a:lnTo>
                  <a:lnTo>
                    <a:pt x="51117" y="2588"/>
                  </a:lnTo>
                  <a:lnTo>
                    <a:pt x="50275" y="2257"/>
                  </a:lnTo>
                  <a:lnTo>
                    <a:pt x="49402" y="1956"/>
                  </a:lnTo>
                  <a:lnTo>
                    <a:pt x="48530" y="1686"/>
                  </a:lnTo>
                  <a:lnTo>
                    <a:pt x="47627" y="1415"/>
                  </a:lnTo>
                  <a:lnTo>
                    <a:pt x="46755" y="1174"/>
                  </a:lnTo>
                  <a:lnTo>
                    <a:pt x="45852" y="964"/>
                  </a:lnTo>
                  <a:lnTo>
                    <a:pt x="44949" y="753"/>
                  </a:lnTo>
                  <a:lnTo>
                    <a:pt x="44017" y="572"/>
                  </a:lnTo>
                  <a:lnTo>
                    <a:pt x="43114" y="422"/>
                  </a:lnTo>
                  <a:lnTo>
                    <a:pt x="42182" y="302"/>
                  </a:lnTo>
                  <a:lnTo>
                    <a:pt x="41219" y="181"/>
                  </a:lnTo>
                  <a:lnTo>
                    <a:pt x="40286" y="91"/>
                  </a:lnTo>
                  <a:lnTo>
                    <a:pt x="39323" y="31"/>
                  </a:lnTo>
                  <a:lnTo>
                    <a:pt x="38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5;p48">
              <a:extLst>
                <a:ext uri="{FF2B5EF4-FFF2-40B4-BE49-F238E27FC236}">
                  <a16:creationId xmlns:a16="http://schemas.microsoft.com/office/drawing/2014/main" id="{FBEB2E58-9662-1523-D7F2-11E789B7D7E0}"/>
                </a:ext>
              </a:extLst>
            </p:cNvPr>
            <p:cNvSpPr/>
            <p:nvPr/>
          </p:nvSpPr>
          <p:spPr>
            <a:xfrm>
              <a:off x="4454200" y="3745400"/>
              <a:ext cx="1592350" cy="1592350"/>
            </a:xfrm>
            <a:custGeom>
              <a:avLst/>
              <a:gdLst/>
              <a:ahLst/>
              <a:cxnLst/>
              <a:rect l="l" t="t" r="r" b="b"/>
              <a:pathLst>
                <a:path w="63694" h="63694" extrusionOk="0">
                  <a:moveTo>
                    <a:pt x="32614" y="1475"/>
                  </a:moveTo>
                  <a:lnTo>
                    <a:pt x="33396" y="1505"/>
                  </a:lnTo>
                  <a:lnTo>
                    <a:pt x="34179" y="1565"/>
                  </a:lnTo>
                  <a:lnTo>
                    <a:pt x="34961" y="1625"/>
                  </a:lnTo>
                  <a:lnTo>
                    <a:pt x="35713" y="1716"/>
                  </a:lnTo>
                  <a:lnTo>
                    <a:pt x="36465" y="1806"/>
                  </a:lnTo>
                  <a:lnTo>
                    <a:pt x="37217" y="1926"/>
                  </a:lnTo>
                  <a:lnTo>
                    <a:pt x="37969" y="2077"/>
                  </a:lnTo>
                  <a:lnTo>
                    <a:pt x="38692" y="2257"/>
                  </a:lnTo>
                  <a:lnTo>
                    <a:pt x="39414" y="2408"/>
                  </a:lnTo>
                  <a:lnTo>
                    <a:pt x="40166" y="2618"/>
                  </a:lnTo>
                  <a:lnTo>
                    <a:pt x="40858" y="2829"/>
                  </a:lnTo>
                  <a:lnTo>
                    <a:pt x="41580" y="3069"/>
                  </a:lnTo>
                  <a:lnTo>
                    <a:pt x="42272" y="3310"/>
                  </a:lnTo>
                  <a:lnTo>
                    <a:pt x="42964" y="3581"/>
                  </a:lnTo>
                  <a:lnTo>
                    <a:pt x="43656" y="3852"/>
                  </a:lnTo>
                  <a:lnTo>
                    <a:pt x="44348" y="4153"/>
                  </a:lnTo>
                  <a:lnTo>
                    <a:pt x="45010" y="4453"/>
                  </a:lnTo>
                  <a:lnTo>
                    <a:pt x="46303" y="5145"/>
                  </a:lnTo>
                  <a:lnTo>
                    <a:pt x="47597" y="5868"/>
                  </a:lnTo>
                  <a:lnTo>
                    <a:pt x="48831" y="6650"/>
                  </a:lnTo>
                  <a:lnTo>
                    <a:pt x="50004" y="7522"/>
                  </a:lnTo>
                  <a:lnTo>
                    <a:pt x="51147" y="8425"/>
                  </a:lnTo>
                  <a:lnTo>
                    <a:pt x="52260" y="9357"/>
                  </a:lnTo>
                  <a:lnTo>
                    <a:pt x="53313" y="10380"/>
                  </a:lnTo>
                  <a:lnTo>
                    <a:pt x="54336" y="11433"/>
                  </a:lnTo>
                  <a:lnTo>
                    <a:pt x="55269" y="12517"/>
                  </a:lnTo>
                  <a:lnTo>
                    <a:pt x="56172" y="13690"/>
                  </a:lnTo>
                  <a:lnTo>
                    <a:pt x="57044" y="14863"/>
                  </a:lnTo>
                  <a:lnTo>
                    <a:pt x="57826" y="16097"/>
                  </a:lnTo>
                  <a:lnTo>
                    <a:pt x="58548" y="17390"/>
                  </a:lnTo>
                  <a:lnTo>
                    <a:pt x="59210" y="18684"/>
                  </a:lnTo>
                  <a:lnTo>
                    <a:pt x="59842" y="20038"/>
                  </a:lnTo>
                  <a:lnTo>
                    <a:pt x="60113" y="20730"/>
                  </a:lnTo>
                  <a:lnTo>
                    <a:pt x="60384" y="21422"/>
                  </a:lnTo>
                  <a:lnTo>
                    <a:pt x="60624" y="22114"/>
                  </a:lnTo>
                  <a:lnTo>
                    <a:pt x="60865" y="22806"/>
                  </a:lnTo>
                  <a:lnTo>
                    <a:pt x="61076" y="23528"/>
                  </a:lnTo>
                  <a:lnTo>
                    <a:pt x="61256" y="24250"/>
                  </a:lnTo>
                  <a:lnTo>
                    <a:pt x="61437" y="25002"/>
                  </a:lnTo>
                  <a:lnTo>
                    <a:pt x="61617" y="25724"/>
                  </a:lnTo>
                  <a:lnTo>
                    <a:pt x="61737" y="26477"/>
                  </a:lnTo>
                  <a:lnTo>
                    <a:pt x="61888" y="27229"/>
                  </a:lnTo>
                  <a:lnTo>
                    <a:pt x="61978" y="27981"/>
                  </a:lnTo>
                  <a:lnTo>
                    <a:pt x="62068" y="28733"/>
                  </a:lnTo>
                  <a:lnTo>
                    <a:pt x="62129" y="29515"/>
                  </a:lnTo>
                  <a:lnTo>
                    <a:pt x="62189" y="30297"/>
                  </a:lnTo>
                  <a:lnTo>
                    <a:pt x="62219" y="31050"/>
                  </a:lnTo>
                  <a:lnTo>
                    <a:pt x="62219" y="31832"/>
                  </a:lnTo>
                  <a:lnTo>
                    <a:pt x="62219" y="32614"/>
                  </a:lnTo>
                  <a:lnTo>
                    <a:pt x="62189" y="33396"/>
                  </a:lnTo>
                  <a:lnTo>
                    <a:pt x="62129" y="34179"/>
                  </a:lnTo>
                  <a:lnTo>
                    <a:pt x="62068" y="34961"/>
                  </a:lnTo>
                  <a:lnTo>
                    <a:pt x="61978" y="35713"/>
                  </a:lnTo>
                  <a:lnTo>
                    <a:pt x="61888" y="36465"/>
                  </a:lnTo>
                  <a:lnTo>
                    <a:pt x="61737" y="37217"/>
                  </a:lnTo>
                  <a:lnTo>
                    <a:pt x="61617" y="37969"/>
                  </a:lnTo>
                  <a:lnTo>
                    <a:pt x="61437" y="38691"/>
                  </a:lnTo>
                  <a:lnTo>
                    <a:pt x="61256" y="39414"/>
                  </a:lnTo>
                  <a:lnTo>
                    <a:pt x="61076" y="40166"/>
                  </a:lnTo>
                  <a:lnTo>
                    <a:pt x="60865" y="40858"/>
                  </a:lnTo>
                  <a:lnTo>
                    <a:pt x="60624" y="41580"/>
                  </a:lnTo>
                  <a:lnTo>
                    <a:pt x="60384" y="42272"/>
                  </a:lnTo>
                  <a:lnTo>
                    <a:pt x="60113" y="42964"/>
                  </a:lnTo>
                  <a:lnTo>
                    <a:pt x="59842" y="43656"/>
                  </a:lnTo>
                  <a:lnTo>
                    <a:pt x="59210" y="45010"/>
                  </a:lnTo>
                  <a:lnTo>
                    <a:pt x="58548" y="46303"/>
                  </a:lnTo>
                  <a:lnTo>
                    <a:pt x="57826" y="47597"/>
                  </a:lnTo>
                  <a:lnTo>
                    <a:pt x="57044" y="48831"/>
                  </a:lnTo>
                  <a:lnTo>
                    <a:pt x="56172" y="50004"/>
                  </a:lnTo>
                  <a:lnTo>
                    <a:pt x="55269" y="51147"/>
                  </a:lnTo>
                  <a:lnTo>
                    <a:pt x="54336" y="52260"/>
                  </a:lnTo>
                  <a:lnTo>
                    <a:pt x="53313" y="53313"/>
                  </a:lnTo>
                  <a:lnTo>
                    <a:pt x="52260" y="54336"/>
                  </a:lnTo>
                  <a:lnTo>
                    <a:pt x="51147" y="55269"/>
                  </a:lnTo>
                  <a:lnTo>
                    <a:pt x="50004" y="56172"/>
                  </a:lnTo>
                  <a:lnTo>
                    <a:pt x="48831" y="57044"/>
                  </a:lnTo>
                  <a:lnTo>
                    <a:pt x="47597" y="57826"/>
                  </a:lnTo>
                  <a:lnTo>
                    <a:pt x="46303" y="58548"/>
                  </a:lnTo>
                  <a:lnTo>
                    <a:pt x="45010" y="59210"/>
                  </a:lnTo>
                  <a:lnTo>
                    <a:pt x="44348" y="59541"/>
                  </a:lnTo>
                  <a:lnTo>
                    <a:pt x="43656" y="59842"/>
                  </a:lnTo>
                  <a:lnTo>
                    <a:pt x="42964" y="60113"/>
                  </a:lnTo>
                  <a:lnTo>
                    <a:pt x="42272" y="60384"/>
                  </a:lnTo>
                  <a:lnTo>
                    <a:pt x="41580" y="60624"/>
                  </a:lnTo>
                  <a:lnTo>
                    <a:pt x="40858" y="60865"/>
                  </a:lnTo>
                  <a:lnTo>
                    <a:pt x="40166" y="61076"/>
                  </a:lnTo>
                  <a:lnTo>
                    <a:pt x="39414" y="61256"/>
                  </a:lnTo>
                  <a:lnTo>
                    <a:pt x="38692" y="61437"/>
                  </a:lnTo>
                  <a:lnTo>
                    <a:pt x="37969" y="61617"/>
                  </a:lnTo>
                  <a:lnTo>
                    <a:pt x="37217" y="61737"/>
                  </a:lnTo>
                  <a:lnTo>
                    <a:pt x="36465" y="61888"/>
                  </a:lnTo>
                  <a:lnTo>
                    <a:pt x="35713" y="61978"/>
                  </a:lnTo>
                  <a:lnTo>
                    <a:pt x="34961" y="62068"/>
                  </a:lnTo>
                  <a:lnTo>
                    <a:pt x="34179" y="62129"/>
                  </a:lnTo>
                  <a:lnTo>
                    <a:pt x="33396" y="62189"/>
                  </a:lnTo>
                  <a:lnTo>
                    <a:pt x="32614" y="62219"/>
                  </a:lnTo>
                  <a:lnTo>
                    <a:pt x="31050" y="62219"/>
                  </a:lnTo>
                  <a:lnTo>
                    <a:pt x="30297" y="62189"/>
                  </a:lnTo>
                  <a:lnTo>
                    <a:pt x="29515" y="62129"/>
                  </a:lnTo>
                  <a:lnTo>
                    <a:pt x="28733" y="62068"/>
                  </a:lnTo>
                  <a:lnTo>
                    <a:pt x="27981" y="61978"/>
                  </a:lnTo>
                  <a:lnTo>
                    <a:pt x="27229" y="61888"/>
                  </a:lnTo>
                  <a:lnTo>
                    <a:pt x="26477" y="61737"/>
                  </a:lnTo>
                  <a:lnTo>
                    <a:pt x="25724" y="61617"/>
                  </a:lnTo>
                  <a:lnTo>
                    <a:pt x="25002" y="61437"/>
                  </a:lnTo>
                  <a:lnTo>
                    <a:pt x="24250" y="61256"/>
                  </a:lnTo>
                  <a:lnTo>
                    <a:pt x="23528" y="61076"/>
                  </a:lnTo>
                  <a:lnTo>
                    <a:pt x="22806" y="60865"/>
                  </a:lnTo>
                  <a:lnTo>
                    <a:pt x="22114" y="60624"/>
                  </a:lnTo>
                  <a:lnTo>
                    <a:pt x="21422" y="60384"/>
                  </a:lnTo>
                  <a:lnTo>
                    <a:pt x="20730" y="60113"/>
                  </a:lnTo>
                  <a:lnTo>
                    <a:pt x="20038" y="59842"/>
                  </a:lnTo>
                  <a:lnTo>
                    <a:pt x="19346" y="59541"/>
                  </a:lnTo>
                  <a:lnTo>
                    <a:pt x="18684" y="59210"/>
                  </a:lnTo>
                  <a:lnTo>
                    <a:pt x="17360" y="58548"/>
                  </a:lnTo>
                  <a:lnTo>
                    <a:pt x="16097" y="57826"/>
                  </a:lnTo>
                  <a:lnTo>
                    <a:pt x="14863" y="57044"/>
                  </a:lnTo>
                  <a:lnTo>
                    <a:pt x="13690" y="56172"/>
                  </a:lnTo>
                  <a:lnTo>
                    <a:pt x="12517" y="55269"/>
                  </a:lnTo>
                  <a:lnTo>
                    <a:pt x="11433" y="54336"/>
                  </a:lnTo>
                  <a:lnTo>
                    <a:pt x="10380" y="53313"/>
                  </a:lnTo>
                  <a:lnTo>
                    <a:pt x="9358" y="52260"/>
                  </a:lnTo>
                  <a:lnTo>
                    <a:pt x="8425" y="51147"/>
                  </a:lnTo>
                  <a:lnTo>
                    <a:pt x="7522" y="50004"/>
                  </a:lnTo>
                  <a:lnTo>
                    <a:pt x="6650" y="48831"/>
                  </a:lnTo>
                  <a:lnTo>
                    <a:pt x="5868" y="47597"/>
                  </a:lnTo>
                  <a:lnTo>
                    <a:pt x="5145" y="46303"/>
                  </a:lnTo>
                  <a:lnTo>
                    <a:pt x="4454" y="45010"/>
                  </a:lnTo>
                  <a:lnTo>
                    <a:pt x="4153" y="44348"/>
                  </a:lnTo>
                  <a:lnTo>
                    <a:pt x="3852" y="43656"/>
                  </a:lnTo>
                  <a:lnTo>
                    <a:pt x="3581" y="42964"/>
                  </a:lnTo>
                  <a:lnTo>
                    <a:pt x="3310" y="42272"/>
                  </a:lnTo>
                  <a:lnTo>
                    <a:pt x="3070" y="41580"/>
                  </a:lnTo>
                  <a:lnTo>
                    <a:pt x="2829" y="40858"/>
                  </a:lnTo>
                  <a:lnTo>
                    <a:pt x="2618" y="40166"/>
                  </a:lnTo>
                  <a:lnTo>
                    <a:pt x="2408" y="39414"/>
                  </a:lnTo>
                  <a:lnTo>
                    <a:pt x="2257" y="38691"/>
                  </a:lnTo>
                  <a:lnTo>
                    <a:pt x="2077" y="37969"/>
                  </a:lnTo>
                  <a:lnTo>
                    <a:pt x="1926" y="37217"/>
                  </a:lnTo>
                  <a:lnTo>
                    <a:pt x="1806" y="36465"/>
                  </a:lnTo>
                  <a:lnTo>
                    <a:pt x="1716" y="35713"/>
                  </a:lnTo>
                  <a:lnTo>
                    <a:pt x="1625" y="34961"/>
                  </a:lnTo>
                  <a:lnTo>
                    <a:pt x="1565" y="34179"/>
                  </a:lnTo>
                  <a:lnTo>
                    <a:pt x="1505" y="33396"/>
                  </a:lnTo>
                  <a:lnTo>
                    <a:pt x="1475" y="32614"/>
                  </a:lnTo>
                  <a:lnTo>
                    <a:pt x="1475" y="31832"/>
                  </a:lnTo>
                  <a:lnTo>
                    <a:pt x="1475" y="31050"/>
                  </a:lnTo>
                  <a:lnTo>
                    <a:pt x="1505" y="30297"/>
                  </a:lnTo>
                  <a:lnTo>
                    <a:pt x="1565" y="29515"/>
                  </a:lnTo>
                  <a:lnTo>
                    <a:pt x="1625" y="28733"/>
                  </a:lnTo>
                  <a:lnTo>
                    <a:pt x="1716" y="27981"/>
                  </a:lnTo>
                  <a:lnTo>
                    <a:pt x="1806" y="27229"/>
                  </a:lnTo>
                  <a:lnTo>
                    <a:pt x="1926" y="26477"/>
                  </a:lnTo>
                  <a:lnTo>
                    <a:pt x="2077" y="25724"/>
                  </a:lnTo>
                  <a:lnTo>
                    <a:pt x="2257" y="25002"/>
                  </a:lnTo>
                  <a:lnTo>
                    <a:pt x="2408" y="24250"/>
                  </a:lnTo>
                  <a:lnTo>
                    <a:pt x="2618" y="23528"/>
                  </a:lnTo>
                  <a:lnTo>
                    <a:pt x="2829" y="22806"/>
                  </a:lnTo>
                  <a:lnTo>
                    <a:pt x="3070" y="22114"/>
                  </a:lnTo>
                  <a:lnTo>
                    <a:pt x="3310" y="21422"/>
                  </a:lnTo>
                  <a:lnTo>
                    <a:pt x="3581" y="20730"/>
                  </a:lnTo>
                  <a:lnTo>
                    <a:pt x="3852" y="20038"/>
                  </a:lnTo>
                  <a:lnTo>
                    <a:pt x="4153" y="19346"/>
                  </a:lnTo>
                  <a:lnTo>
                    <a:pt x="4454" y="18684"/>
                  </a:lnTo>
                  <a:lnTo>
                    <a:pt x="5145" y="17390"/>
                  </a:lnTo>
                  <a:lnTo>
                    <a:pt x="5868" y="16097"/>
                  </a:lnTo>
                  <a:lnTo>
                    <a:pt x="6650" y="14863"/>
                  </a:lnTo>
                  <a:lnTo>
                    <a:pt x="7522" y="13690"/>
                  </a:lnTo>
                  <a:lnTo>
                    <a:pt x="8425" y="12517"/>
                  </a:lnTo>
                  <a:lnTo>
                    <a:pt x="9358" y="11433"/>
                  </a:lnTo>
                  <a:lnTo>
                    <a:pt x="10380" y="10380"/>
                  </a:lnTo>
                  <a:lnTo>
                    <a:pt x="11433" y="9357"/>
                  </a:lnTo>
                  <a:lnTo>
                    <a:pt x="12517" y="8425"/>
                  </a:lnTo>
                  <a:lnTo>
                    <a:pt x="13690" y="7522"/>
                  </a:lnTo>
                  <a:lnTo>
                    <a:pt x="14863" y="6650"/>
                  </a:lnTo>
                  <a:lnTo>
                    <a:pt x="16097" y="5868"/>
                  </a:lnTo>
                  <a:lnTo>
                    <a:pt x="17360" y="5145"/>
                  </a:lnTo>
                  <a:lnTo>
                    <a:pt x="18684" y="4453"/>
                  </a:lnTo>
                  <a:lnTo>
                    <a:pt x="19346" y="4153"/>
                  </a:lnTo>
                  <a:lnTo>
                    <a:pt x="20038" y="3852"/>
                  </a:lnTo>
                  <a:lnTo>
                    <a:pt x="20730" y="3581"/>
                  </a:lnTo>
                  <a:lnTo>
                    <a:pt x="21422" y="3310"/>
                  </a:lnTo>
                  <a:lnTo>
                    <a:pt x="22114" y="3069"/>
                  </a:lnTo>
                  <a:lnTo>
                    <a:pt x="22806" y="2829"/>
                  </a:lnTo>
                  <a:lnTo>
                    <a:pt x="23528" y="2618"/>
                  </a:lnTo>
                  <a:lnTo>
                    <a:pt x="24250" y="2408"/>
                  </a:lnTo>
                  <a:lnTo>
                    <a:pt x="25002" y="2257"/>
                  </a:lnTo>
                  <a:lnTo>
                    <a:pt x="25724" y="2077"/>
                  </a:lnTo>
                  <a:lnTo>
                    <a:pt x="26477" y="1926"/>
                  </a:lnTo>
                  <a:lnTo>
                    <a:pt x="27229" y="1806"/>
                  </a:lnTo>
                  <a:lnTo>
                    <a:pt x="27981" y="1716"/>
                  </a:lnTo>
                  <a:lnTo>
                    <a:pt x="28733" y="1625"/>
                  </a:lnTo>
                  <a:lnTo>
                    <a:pt x="29515" y="1565"/>
                  </a:lnTo>
                  <a:lnTo>
                    <a:pt x="30297" y="1505"/>
                  </a:lnTo>
                  <a:lnTo>
                    <a:pt x="31050" y="1475"/>
                  </a:lnTo>
                  <a:close/>
                  <a:moveTo>
                    <a:pt x="31020" y="1"/>
                  </a:moveTo>
                  <a:lnTo>
                    <a:pt x="30207" y="31"/>
                  </a:lnTo>
                  <a:lnTo>
                    <a:pt x="29395" y="91"/>
                  </a:lnTo>
                  <a:lnTo>
                    <a:pt x="28583" y="181"/>
                  </a:lnTo>
                  <a:lnTo>
                    <a:pt x="27800" y="271"/>
                  </a:lnTo>
                  <a:lnTo>
                    <a:pt x="26988" y="362"/>
                  </a:lnTo>
                  <a:lnTo>
                    <a:pt x="26206" y="512"/>
                  </a:lnTo>
                  <a:lnTo>
                    <a:pt x="25424" y="663"/>
                  </a:lnTo>
                  <a:lnTo>
                    <a:pt x="24671" y="813"/>
                  </a:lnTo>
                  <a:lnTo>
                    <a:pt x="23889" y="994"/>
                  </a:lnTo>
                  <a:lnTo>
                    <a:pt x="23137" y="1204"/>
                  </a:lnTo>
                  <a:lnTo>
                    <a:pt x="22385" y="1445"/>
                  </a:lnTo>
                  <a:lnTo>
                    <a:pt x="21633" y="1686"/>
                  </a:lnTo>
                  <a:lnTo>
                    <a:pt x="20911" y="1926"/>
                  </a:lnTo>
                  <a:lnTo>
                    <a:pt x="20189" y="2227"/>
                  </a:lnTo>
                  <a:lnTo>
                    <a:pt x="19466" y="2498"/>
                  </a:lnTo>
                  <a:lnTo>
                    <a:pt x="18744" y="2829"/>
                  </a:lnTo>
                  <a:lnTo>
                    <a:pt x="18052" y="3160"/>
                  </a:lnTo>
                  <a:lnTo>
                    <a:pt x="17360" y="3491"/>
                  </a:lnTo>
                  <a:lnTo>
                    <a:pt x="16668" y="3852"/>
                  </a:lnTo>
                  <a:lnTo>
                    <a:pt x="16007" y="4243"/>
                  </a:lnTo>
                  <a:lnTo>
                    <a:pt x="15345" y="4634"/>
                  </a:lnTo>
                  <a:lnTo>
                    <a:pt x="14683" y="5025"/>
                  </a:lnTo>
                  <a:lnTo>
                    <a:pt x="14051" y="5446"/>
                  </a:lnTo>
                  <a:lnTo>
                    <a:pt x="13419" y="5898"/>
                  </a:lnTo>
                  <a:lnTo>
                    <a:pt x="12817" y="6349"/>
                  </a:lnTo>
                  <a:lnTo>
                    <a:pt x="12186" y="6800"/>
                  </a:lnTo>
                  <a:lnTo>
                    <a:pt x="11614" y="7282"/>
                  </a:lnTo>
                  <a:lnTo>
                    <a:pt x="11012" y="7763"/>
                  </a:lnTo>
                  <a:lnTo>
                    <a:pt x="10441" y="8274"/>
                  </a:lnTo>
                  <a:lnTo>
                    <a:pt x="9899" y="8816"/>
                  </a:lnTo>
                  <a:lnTo>
                    <a:pt x="9327" y="9327"/>
                  </a:lnTo>
                  <a:lnTo>
                    <a:pt x="8816" y="9899"/>
                  </a:lnTo>
                  <a:lnTo>
                    <a:pt x="8274" y="10441"/>
                  </a:lnTo>
                  <a:lnTo>
                    <a:pt x="7763" y="11012"/>
                  </a:lnTo>
                  <a:lnTo>
                    <a:pt x="7282" y="11614"/>
                  </a:lnTo>
                  <a:lnTo>
                    <a:pt x="6800" y="12186"/>
                  </a:lnTo>
                  <a:lnTo>
                    <a:pt x="6349" y="12817"/>
                  </a:lnTo>
                  <a:lnTo>
                    <a:pt x="5898" y="13419"/>
                  </a:lnTo>
                  <a:lnTo>
                    <a:pt x="5446" y="14051"/>
                  </a:lnTo>
                  <a:lnTo>
                    <a:pt x="5025" y="14683"/>
                  </a:lnTo>
                  <a:lnTo>
                    <a:pt x="4634" y="15345"/>
                  </a:lnTo>
                  <a:lnTo>
                    <a:pt x="4243" y="16007"/>
                  </a:lnTo>
                  <a:lnTo>
                    <a:pt x="3852" y="16668"/>
                  </a:lnTo>
                  <a:lnTo>
                    <a:pt x="3491" y="17360"/>
                  </a:lnTo>
                  <a:lnTo>
                    <a:pt x="3160" y="18052"/>
                  </a:lnTo>
                  <a:lnTo>
                    <a:pt x="2829" y="18744"/>
                  </a:lnTo>
                  <a:lnTo>
                    <a:pt x="2498" y="19466"/>
                  </a:lnTo>
                  <a:lnTo>
                    <a:pt x="2227" y="20189"/>
                  </a:lnTo>
                  <a:lnTo>
                    <a:pt x="1926" y="20911"/>
                  </a:lnTo>
                  <a:lnTo>
                    <a:pt x="1686" y="21633"/>
                  </a:lnTo>
                  <a:lnTo>
                    <a:pt x="1445" y="22385"/>
                  </a:lnTo>
                  <a:lnTo>
                    <a:pt x="1204" y="23137"/>
                  </a:lnTo>
                  <a:lnTo>
                    <a:pt x="994" y="23889"/>
                  </a:lnTo>
                  <a:lnTo>
                    <a:pt x="813" y="24671"/>
                  </a:lnTo>
                  <a:lnTo>
                    <a:pt x="663" y="25423"/>
                  </a:lnTo>
                  <a:lnTo>
                    <a:pt x="512" y="26206"/>
                  </a:lnTo>
                  <a:lnTo>
                    <a:pt x="362" y="26988"/>
                  </a:lnTo>
                  <a:lnTo>
                    <a:pt x="272" y="27800"/>
                  </a:lnTo>
                  <a:lnTo>
                    <a:pt x="181" y="28583"/>
                  </a:lnTo>
                  <a:lnTo>
                    <a:pt x="91" y="29395"/>
                  </a:lnTo>
                  <a:lnTo>
                    <a:pt x="31" y="30207"/>
                  </a:lnTo>
                  <a:lnTo>
                    <a:pt x="1" y="31020"/>
                  </a:lnTo>
                  <a:lnTo>
                    <a:pt x="1" y="31832"/>
                  </a:lnTo>
                  <a:lnTo>
                    <a:pt x="1" y="32674"/>
                  </a:lnTo>
                  <a:lnTo>
                    <a:pt x="31" y="33487"/>
                  </a:lnTo>
                  <a:lnTo>
                    <a:pt x="91" y="34299"/>
                  </a:lnTo>
                  <a:lnTo>
                    <a:pt x="181" y="35081"/>
                  </a:lnTo>
                  <a:lnTo>
                    <a:pt x="272" y="35893"/>
                  </a:lnTo>
                  <a:lnTo>
                    <a:pt x="362" y="36676"/>
                  </a:lnTo>
                  <a:lnTo>
                    <a:pt x="512" y="37488"/>
                  </a:lnTo>
                  <a:lnTo>
                    <a:pt x="663" y="38240"/>
                  </a:lnTo>
                  <a:lnTo>
                    <a:pt x="813" y="39022"/>
                  </a:lnTo>
                  <a:lnTo>
                    <a:pt x="994" y="39805"/>
                  </a:lnTo>
                  <a:lnTo>
                    <a:pt x="1204" y="40557"/>
                  </a:lnTo>
                  <a:lnTo>
                    <a:pt x="1445" y="41309"/>
                  </a:lnTo>
                  <a:lnTo>
                    <a:pt x="1686" y="42061"/>
                  </a:lnTo>
                  <a:lnTo>
                    <a:pt x="1926" y="42783"/>
                  </a:lnTo>
                  <a:lnTo>
                    <a:pt x="2227" y="43505"/>
                  </a:lnTo>
                  <a:lnTo>
                    <a:pt x="2498" y="44227"/>
                  </a:lnTo>
                  <a:lnTo>
                    <a:pt x="2829" y="44949"/>
                  </a:lnTo>
                  <a:lnTo>
                    <a:pt x="3160" y="45641"/>
                  </a:lnTo>
                  <a:lnTo>
                    <a:pt x="3491" y="46333"/>
                  </a:lnTo>
                  <a:lnTo>
                    <a:pt x="3852" y="46995"/>
                  </a:lnTo>
                  <a:lnTo>
                    <a:pt x="4243" y="47687"/>
                  </a:lnTo>
                  <a:lnTo>
                    <a:pt x="4634" y="48349"/>
                  </a:lnTo>
                  <a:lnTo>
                    <a:pt x="5025" y="48981"/>
                  </a:lnTo>
                  <a:lnTo>
                    <a:pt x="5446" y="49643"/>
                  </a:lnTo>
                  <a:lnTo>
                    <a:pt x="5898" y="50275"/>
                  </a:lnTo>
                  <a:lnTo>
                    <a:pt x="6349" y="50876"/>
                  </a:lnTo>
                  <a:lnTo>
                    <a:pt x="6800" y="51478"/>
                  </a:lnTo>
                  <a:lnTo>
                    <a:pt x="7282" y="52080"/>
                  </a:lnTo>
                  <a:lnTo>
                    <a:pt x="7763" y="52682"/>
                  </a:lnTo>
                  <a:lnTo>
                    <a:pt x="8274" y="53253"/>
                  </a:lnTo>
                  <a:lnTo>
                    <a:pt x="8816" y="53795"/>
                  </a:lnTo>
                  <a:lnTo>
                    <a:pt x="9327" y="54336"/>
                  </a:lnTo>
                  <a:lnTo>
                    <a:pt x="9899" y="54878"/>
                  </a:lnTo>
                  <a:lnTo>
                    <a:pt x="10441" y="55389"/>
                  </a:lnTo>
                  <a:lnTo>
                    <a:pt x="11012" y="55901"/>
                  </a:lnTo>
                  <a:lnTo>
                    <a:pt x="11614" y="56412"/>
                  </a:lnTo>
                  <a:lnTo>
                    <a:pt x="12186" y="56894"/>
                  </a:lnTo>
                  <a:lnTo>
                    <a:pt x="12817" y="57345"/>
                  </a:lnTo>
                  <a:lnTo>
                    <a:pt x="13419" y="57796"/>
                  </a:lnTo>
                  <a:lnTo>
                    <a:pt x="14051" y="58247"/>
                  </a:lnTo>
                  <a:lnTo>
                    <a:pt x="14683" y="58669"/>
                  </a:lnTo>
                  <a:lnTo>
                    <a:pt x="15345" y="59060"/>
                  </a:lnTo>
                  <a:lnTo>
                    <a:pt x="16007" y="59451"/>
                  </a:lnTo>
                  <a:lnTo>
                    <a:pt x="16668" y="59842"/>
                  </a:lnTo>
                  <a:lnTo>
                    <a:pt x="17360" y="60203"/>
                  </a:lnTo>
                  <a:lnTo>
                    <a:pt x="18052" y="60534"/>
                  </a:lnTo>
                  <a:lnTo>
                    <a:pt x="18744" y="60865"/>
                  </a:lnTo>
                  <a:lnTo>
                    <a:pt x="19466" y="61166"/>
                  </a:lnTo>
                  <a:lnTo>
                    <a:pt x="20189" y="61467"/>
                  </a:lnTo>
                  <a:lnTo>
                    <a:pt x="20911" y="61737"/>
                  </a:lnTo>
                  <a:lnTo>
                    <a:pt x="21633" y="62008"/>
                  </a:lnTo>
                  <a:lnTo>
                    <a:pt x="22385" y="62249"/>
                  </a:lnTo>
                  <a:lnTo>
                    <a:pt x="23137" y="62490"/>
                  </a:lnTo>
                  <a:lnTo>
                    <a:pt x="23889" y="62670"/>
                  </a:lnTo>
                  <a:lnTo>
                    <a:pt x="24671" y="62881"/>
                  </a:lnTo>
                  <a:lnTo>
                    <a:pt x="25424" y="63031"/>
                  </a:lnTo>
                  <a:lnTo>
                    <a:pt x="26206" y="63182"/>
                  </a:lnTo>
                  <a:lnTo>
                    <a:pt x="26988" y="63332"/>
                  </a:lnTo>
                  <a:lnTo>
                    <a:pt x="27800" y="63422"/>
                  </a:lnTo>
                  <a:lnTo>
                    <a:pt x="28583" y="63513"/>
                  </a:lnTo>
                  <a:lnTo>
                    <a:pt x="29395" y="63603"/>
                  </a:lnTo>
                  <a:lnTo>
                    <a:pt x="30207" y="63633"/>
                  </a:lnTo>
                  <a:lnTo>
                    <a:pt x="31020" y="63663"/>
                  </a:lnTo>
                  <a:lnTo>
                    <a:pt x="31832" y="63693"/>
                  </a:lnTo>
                  <a:lnTo>
                    <a:pt x="32674" y="63663"/>
                  </a:lnTo>
                  <a:lnTo>
                    <a:pt x="33487" y="63633"/>
                  </a:lnTo>
                  <a:lnTo>
                    <a:pt x="34299" y="63603"/>
                  </a:lnTo>
                  <a:lnTo>
                    <a:pt x="35081" y="63513"/>
                  </a:lnTo>
                  <a:lnTo>
                    <a:pt x="35894" y="63422"/>
                  </a:lnTo>
                  <a:lnTo>
                    <a:pt x="36676" y="63332"/>
                  </a:lnTo>
                  <a:lnTo>
                    <a:pt x="37488" y="63182"/>
                  </a:lnTo>
                  <a:lnTo>
                    <a:pt x="38240" y="63031"/>
                  </a:lnTo>
                  <a:lnTo>
                    <a:pt x="39022" y="62881"/>
                  </a:lnTo>
                  <a:lnTo>
                    <a:pt x="39805" y="62670"/>
                  </a:lnTo>
                  <a:lnTo>
                    <a:pt x="40557" y="62490"/>
                  </a:lnTo>
                  <a:lnTo>
                    <a:pt x="41309" y="62249"/>
                  </a:lnTo>
                  <a:lnTo>
                    <a:pt x="42031" y="62008"/>
                  </a:lnTo>
                  <a:lnTo>
                    <a:pt x="42783" y="61737"/>
                  </a:lnTo>
                  <a:lnTo>
                    <a:pt x="43505" y="61467"/>
                  </a:lnTo>
                  <a:lnTo>
                    <a:pt x="44227" y="61166"/>
                  </a:lnTo>
                  <a:lnTo>
                    <a:pt x="44949" y="60865"/>
                  </a:lnTo>
                  <a:lnTo>
                    <a:pt x="45641" y="60534"/>
                  </a:lnTo>
                  <a:lnTo>
                    <a:pt x="46333" y="60203"/>
                  </a:lnTo>
                  <a:lnTo>
                    <a:pt x="46995" y="59842"/>
                  </a:lnTo>
                  <a:lnTo>
                    <a:pt x="47687" y="59451"/>
                  </a:lnTo>
                  <a:lnTo>
                    <a:pt x="48349" y="59060"/>
                  </a:lnTo>
                  <a:lnTo>
                    <a:pt x="48981" y="58669"/>
                  </a:lnTo>
                  <a:lnTo>
                    <a:pt x="49643" y="58247"/>
                  </a:lnTo>
                  <a:lnTo>
                    <a:pt x="50275" y="57796"/>
                  </a:lnTo>
                  <a:lnTo>
                    <a:pt x="50876" y="57345"/>
                  </a:lnTo>
                  <a:lnTo>
                    <a:pt x="51478" y="56894"/>
                  </a:lnTo>
                  <a:lnTo>
                    <a:pt x="52080" y="56412"/>
                  </a:lnTo>
                  <a:lnTo>
                    <a:pt x="52682" y="55901"/>
                  </a:lnTo>
                  <a:lnTo>
                    <a:pt x="53253" y="55389"/>
                  </a:lnTo>
                  <a:lnTo>
                    <a:pt x="53795" y="54878"/>
                  </a:lnTo>
                  <a:lnTo>
                    <a:pt x="54336" y="54336"/>
                  </a:lnTo>
                  <a:lnTo>
                    <a:pt x="54878" y="53795"/>
                  </a:lnTo>
                  <a:lnTo>
                    <a:pt x="55389" y="53253"/>
                  </a:lnTo>
                  <a:lnTo>
                    <a:pt x="55901" y="52682"/>
                  </a:lnTo>
                  <a:lnTo>
                    <a:pt x="56412" y="52080"/>
                  </a:lnTo>
                  <a:lnTo>
                    <a:pt x="56894" y="51478"/>
                  </a:lnTo>
                  <a:lnTo>
                    <a:pt x="57345" y="50876"/>
                  </a:lnTo>
                  <a:lnTo>
                    <a:pt x="57796" y="50275"/>
                  </a:lnTo>
                  <a:lnTo>
                    <a:pt x="58247" y="49643"/>
                  </a:lnTo>
                  <a:lnTo>
                    <a:pt x="58669" y="48981"/>
                  </a:lnTo>
                  <a:lnTo>
                    <a:pt x="59060" y="48349"/>
                  </a:lnTo>
                  <a:lnTo>
                    <a:pt x="59451" y="47687"/>
                  </a:lnTo>
                  <a:lnTo>
                    <a:pt x="59842" y="46995"/>
                  </a:lnTo>
                  <a:lnTo>
                    <a:pt x="60203" y="46333"/>
                  </a:lnTo>
                  <a:lnTo>
                    <a:pt x="60534" y="45641"/>
                  </a:lnTo>
                  <a:lnTo>
                    <a:pt x="60865" y="44949"/>
                  </a:lnTo>
                  <a:lnTo>
                    <a:pt x="61166" y="44227"/>
                  </a:lnTo>
                  <a:lnTo>
                    <a:pt x="61467" y="43505"/>
                  </a:lnTo>
                  <a:lnTo>
                    <a:pt x="61737" y="42783"/>
                  </a:lnTo>
                  <a:lnTo>
                    <a:pt x="62008" y="42061"/>
                  </a:lnTo>
                  <a:lnTo>
                    <a:pt x="62249" y="41309"/>
                  </a:lnTo>
                  <a:lnTo>
                    <a:pt x="62490" y="40557"/>
                  </a:lnTo>
                  <a:lnTo>
                    <a:pt x="62670" y="39805"/>
                  </a:lnTo>
                  <a:lnTo>
                    <a:pt x="62881" y="39022"/>
                  </a:lnTo>
                  <a:lnTo>
                    <a:pt x="63031" y="38240"/>
                  </a:lnTo>
                  <a:lnTo>
                    <a:pt x="63182" y="37488"/>
                  </a:lnTo>
                  <a:lnTo>
                    <a:pt x="63332" y="36676"/>
                  </a:lnTo>
                  <a:lnTo>
                    <a:pt x="63422" y="35893"/>
                  </a:lnTo>
                  <a:lnTo>
                    <a:pt x="63513" y="35081"/>
                  </a:lnTo>
                  <a:lnTo>
                    <a:pt x="63603" y="34299"/>
                  </a:lnTo>
                  <a:lnTo>
                    <a:pt x="63633" y="33487"/>
                  </a:lnTo>
                  <a:lnTo>
                    <a:pt x="63663" y="32674"/>
                  </a:lnTo>
                  <a:lnTo>
                    <a:pt x="63693" y="31832"/>
                  </a:lnTo>
                  <a:lnTo>
                    <a:pt x="63663" y="31020"/>
                  </a:lnTo>
                  <a:lnTo>
                    <a:pt x="63633" y="30207"/>
                  </a:lnTo>
                  <a:lnTo>
                    <a:pt x="63603" y="29395"/>
                  </a:lnTo>
                  <a:lnTo>
                    <a:pt x="63513" y="28583"/>
                  </a:lnTo>
                  <a:lnTo>
                    <a:pt x="63422" y="27800"/>
                  </a:lnTo>
                  <a:lnTo>
                    <a:pt x="63332" y="26988"/>
                  </a:lnTo>
                  <a:lnTo>
                    <a:pt x="63182" y="26206"/>
                  </a:lnTo>
                  <a:lnTo>
                    <a:pt x="63031" y="25423"/>
                  </a:lnTo>
                  <a:lnTo>
                    <a:pt x="62881" y="24671"/>
                  </a:lnTo>
                  <a:lnTo>
                    <a:pt x="62670" y="23889"/>
                  </a:lnTo>
                  <a:lnTo>
                    <a:pt x="62490" y="23137"/>
                  </a:lnTo>
                  <a:lnTo>
                    <a:pt x="62249" y="22385"/>
                  </a:lnTo>
                  <a:lnTo>
                    <a:pt x="62008" y="21633"/>
                  </a:lnTo>
                  <a:lnTo>
                    <a:pt x="61737" y="20911"/>
                  </a:lnTo>
                  <a:lnTo>
                    <a:pt x="61467" y="20189"/>
                  </a:lnTo>
                  <a:lnTo>
                    <a:pt x="61166" y="19466"/>
                  </a:lnTo>
                  <a:lnTo>
                    <a:pt x="60865" y="18744"/>
                  </a:lnTo>
                  <a:lnTo>
                    <a:pt x="60534" y="18052"/>
                  </a:lnTo>
                  <a:lnTo>
                    <a:pt x="60203" y="17360"/>
                  </a:lnTo>
                  <a:lnTo>
                    <a:pt x="59842" y="16668"/>
                  </a:lnTo>
                  <a:lnTo>
                    <a:pt x="59451" y="16007"/>
                  </a:lnTo>
                  <a:lnTo>
                    <a:pt x="59060" y="15345"/>
                  </a:lnTo>
                  <a:lnTo>
                    <a:pt x="58669" y="14683"/>
                  </a:lnTo>
                  <a:lnTo>
                    <a:pt x="58247" y="14051"/>
                  </a:lnTo>
                  <a:lnTo>
                    <a:pt x="57796" y="13419"/>
                  </a:lnTo>
                  <a:lnTo>
                    <a:pt x="57345" y="12817"/>
                  </a:lnTo>
                  <a:lnTo>
                    <a:pt x="56894" y="12186"/>
                  </a:lnTo>
                  <a:lnTo>
                    <a:pt x="56412" y="11614"/>
                  </a:lnTo>
                  <a:lnTo>
                    <a:pt x="55901" y="11012"/>
                  </a:lnTo>
                  <a:lnTo>
                    <a:pt x="55389" y="10441"/>
                  </a:lnTo>
                  <a:lnTo>
                    <a:pt x="54878" y="9899"/>
                  </a:lnTo>
                  <a:lnTo>
                    <a:pt x="54336" y="9327"/>
                  </a:lnTo>
                  <a:lnTo>
                    <a:pt x="53795" y="8816"/>
                  </a:lnTo>
                  <a:lnTo>
                    <a:pt x="53253" y="8274"/>
                  </a:lnTo>
                  <a:lnTo>
                    <a:pt x="52682" y="7763"/>
                  </a:lnTo>
                  <a:lnTo>
                    <a:pt x="52080" y="7282"/>
                  </a:lnTo>
                  <a:lnTo>
                    <a:pt x="51478" y="6800"/>
                  </a:lnTo>
                  <a:lnTo>
                    <a:pt x="50876" y="6349"/>
                  </a:lnTo>
                  <a:lnTo>
                    <a:pt x="50275" y="5898"/>
                  </a:lnTo>
                  <a:lnTo>
                    <a:pt x="49643" y="5446"/>
                  </a:lnTo>
                  <a:lnTo>
                    <a:pt x="48981" y="5025"/>
                  </a:lnTo>
                  <a:lnTo>
                    <a:pt x="48349" y="4634"/>
                  </a:lnTo>
                  <a:lnTo>
                    <a:pt x="47687" y="4243"/>
                  </a:lnTo>
                  <a:lnTo>
                    <a:pt x="46995" y="3852"/>
                  </a:lnTo>
                  <a:lnTo>
                    <a:pt x="46333" y="3491"/>
                  </a:lnTo>
                  <a:lnTo>
                    <a:pt x="45641" y="3160"/>
                  </a:lnTo>
                  <a:lnTo>
                    <a:pt x="44949" y="2829"/>
                  </a:lnTo>
                  <a:lnTo>
                    <a:pt x="44227" y="2498"/>
                  </a:lnTo>
                  <a:lnTo>
                    <a:pt x="43505" y="2227"/>
                  </a:lnTo>
                  <a:lnTo>
                    <a:pt x="42783" y="1926"/>
                  </a:lnTo>
                  <a:lnTo>
                    <a:pt x="42031" y="1686"/>
                  </a:lnTo>
                  <a:lnTo>
                    <a:pt x="41309" y="1445"/>
                  </a:lnTo>
                  <a:lnTo>
                    <a:pt x="40557" y="1204"/>
                  </a:lnTo>
                  <a:lnTo>
                    <a:pt x="39805" y="994"/>
                  </a:lnTo>
                  <a:lnTo>
                    <a:pt x="39022" y="813"/>
                  </a:lnTo>
                  <a:lnTo>
                    <a:pt x="38240" y="663"/>
                  </a:lnTo>
                  <a:lnTo>
                    <a:pt x="37488" y="512"/>
                  </a:lnTo>
                  <a:lnTo>
                    <a:pt x="36676" y="362"/>
                  </a:lnTo>
                  <a:lnTo>
                    <a:pt x="35894" y="271"/>
                  </a:lnTo>
                  <a:lnTo>
                    <a:pt x="35081" y="181"/>
                  </a:lnTo>
                  <a:lnTo>
                    <a:pt x="34299" y="91"/>
                  </a:lnTo>
                  <a:lnTo>
                    <a:pt x="33487" y="31"/>
                  </a:lnTo>
                  <a:lnTo>
                    <a:pt x="32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6;p48">
              <a:extLst>
                <a:ext uri="{FF2B5EF4-FFF2-40B4-BE49-F238E27FC236}">
                  <a16:creationId xmlns:a16="http://schemas.microsoft.com/office/drawing/2014/main" id="{36156560-CC28-CD83-3B3B-53F3435CC44A}"/>
                </a:ext>
              </a:extLst>
            </p:cNvPr>
            <p:cNvSpPr/>
            <p:nvPr/>
          </p:nvSpPr>
          <p:spPr>
            <a:xfrm>
              <a:off x="4593350" y="3884550"/>
              <a:ext cx="1313300" cy="1313300"/>
            </a:xfrm>
            <a:custGeom>
              <a:avLst/>
              <a:gdLst/>
              <a:ahLst/>
              <a:cxnLst/>
              <a:rect l="l" t="t" r="r" b="b"/>
              <a:pathLst>
                <a:path w="52532" h="52532" extrusionOk="0">
                  <a:moveTo>
                    <a:pt x="26266" y="1475"/>
                  </a:moveTo>
                  <a:lnTo>
                    <a:pt x="27560" y="1505"/>
                  </a:lnTo>
                  <a:lnTo>
                    <a:pt x="28823" y="1595"/>
                  </a:lnTo>
                  <a:lnTo>
                    <a:pt x="30057" y="1746"/>
                  </a:lnTo>
                  <a:lnTo>
                    <a:pt x="31260" y="1986"/>
                  </a:lnTo>
                  <a:lnTo>
                    <a:pt x="32464" y="2257"/>
                  </a:lnTo>
                  <a:lnTo>
                    <a:pt x="33637" y="2588"/>
                  </a:lnTo>
                  <a:lnTo>
                    <a:pt x="34810" y="2979"/>
                  </a:lnTo>
                  <a:lnTo>
                    <a:pt x="35924" y="3430"/>
                  </a:lnTo>
                  <a:lnTo>
                    <a:pt x="37037" y="3912"/>
                  </a:lnTo>
                  <a:lnTo>
                    <a:pt x="38090" y="4483"/>
                  </a:lnTo>
                  <a:lnTo>
                    <a:pt x="39143" y="5055"/>
                  </a:lnTo>
                  <a:lnTo>
                    <a:pt x="40136" y="5717"/>
                  </a:lnTo>
                  <a:lnTo>
                    <a:pt x="41098" y="6409"/>
                  </a:lnTo>
                  <a:lnTo>
                    <a:pt x="42061" y="7131"/>
                  </a:lnTo>
                  <a:lnTo>
                    <a:pt x="42964" y="7913"/>
                  </a:lnTo>
                  <a:lnTo>
                    <a:pt x="43806" y="8756"/>
                  </a:lnTo>
                  <a:lnTo>
                    <a:pt x="44618" y="9598"/>
                  </a:lnTo>
                  <a:lnTo>
                    <a:pt x="45401" y="10501"/>
                  </a:lnTo>
                  <a:lnTo>
                    <a:pt x="46153" y="11433"/>
                  </a:lnTo>
                  <a:lnTo>
                    <a:pt x="46845" y="12426"/>
                  </a:lnTo>
                  <a:lnTo>
                    <a:pt x="47477" y="13419"/>
                  </a:lnTo>
                  <a:lnTo>
                    <a:pt x="48078" y="14472"/>
                  </a:lnTo>
                  <a:lnTo>
                    <a:pt x="48650" y="15525"/>
                  </a:lnTo>
                  <a:lnTo>
                    <a:pt x="49131" y="16638"/>
                  </a:lnTo>
                  <a:lnTo>
                    <a:pt x="49583" y="17751"/>
                  </a:lnTo>
                  <a:lnTo>
                    <a:pt x="49974" y="18925"/>
                  </a:lnTo>
                  <a:lnTo>
                    <a:pt x="50305" y="20098"/>
                  </a:lnTo>
                  <a:lnTo>
                    <a:pt x="50575" y="21272"/>
                  </a:lnTo>
                  <a:lnTo>
                    <a:pt x="50786" y="22505"/>
                  </a:lnTo>
                  <a:lnTo>
                    <a:pt x="50967" y="23739"/>
                  </a:lnTo>
                  <a:lnTo>
                    <a:pt x="51057" y="25002"/>
                  </a:lnTo>
                  <a:lnTo>
                    <a:pt x="51087" y="26266"/>
                  </a:lnTo>
                  <a:lnTo>
                    <a:pt x="51057" y="27560"/>
                  </a:lnTo>
                  <a:lnTo>
                    <a:pt x="50967" y="28823"/>
                  </a:lnTo>
                  <a:lnTo>
                    <a:pt x="50786" y="30057"/>
                  </a:lnTo>
                  <a:lnTo>
                    <a:pt x="50575" y="31260"/>
                  </a:lnTo>
                  <a:lnTo>
                    <a:pt x="50305" y="32464"/>
                  </a:lnTo>
                  <a:lnTo>
                    <a:pt x="49974" y="33637"/>
                  </a:lnTo>
                  <a:lnTo>
                    <a:pt x="49583" y="34810"/>
                  </a:lnTo>
                  <a:lnTo>
                    <a:pt x="49131" y="35923"/>
                  </a:lnTo>
                  <a:lnTo>
                    <a:pt x="48650" y="37037"/>
                  </a:lnTo>
                  <a:lnTo>
                    <a:pt x="48078" y="38090"/>
                  </a:lnTo>
                  <a:lnTo>
                    <a:pt x="47477" y="39143"/>
                  </a:lnTo>
                  <a:lnTo>
                    <a:pt x="46845" y="40136"/>
                  </a:lnTo>
                  <a:lnTo>
                    <a:pt x="46153" y="41098"/>
                  </a:lnTo>
                  <a:lnTo>
                    <a:pt x="45401" y="42061"/>
                  </a:lnTo>
                  <a:lnTo>
                    <a:pt x="44618" y="42964"/>
                  </a:lnTo>
                  <a:lnTo>
                    <a:pt x="43806" y="43806"/>
                  </a:lnTo>
                  <a:lnTo>
                    <a:pt x="42964" y="44618"/>
                  </a:lnTo>
                  <a:lnTo>
                    <a:pt x="42061" y="45401"/>
                  </a:lnTo>
                  <a:lnTo>
                    <a:pt x="41098" y="46153"/>
                  </a:lnTo>
                  <a:lnTo>
                    <a:pt x="40136" y="46845"/>
                  </a:lnTo>
                  <a:lnTo>
                    <a:pt x="39143" y="47477"/>
                  </a:lnTo>
                  <a:lnTo>
                    <a:pt x="38090" y="48078"/>
                  </a:lnTo>
                  <a:lnTo>
                    <a:pt x="37037" y="48650"/>
                  </a:lnTo>
                  <a:lnTo>
                    <a:pt x="35924" y="49131"/>
                  </a:lnTo>
                  <a:lnTo>
                    <a:pt x="34810" y="49583"/>
                  </a:lnTo>
                  <a:lnTo>
                    <a:pt x="33637" y="49974"/>
                  </a:lnTo>
                  <a:lnTo>
                    <a:pt x="32464" y="50305"/>
                  </a:lnTo>
                  <a:lnTo>
                    <a:pt x="31260" y="50575"/>
                  </a:lnTo>
                  <a:lnTo>
                    <a:pt x="30057" y="50786"/>
                  </a:lnTo>
                  <a:lnTo>
                    <a:pt x="28823" y="50967"/>
                  </a:lnTo>
                  <a:lnTo>
                    <a:pt x="27560" y="51057"/>
                  </a:lnTo>
                  <a:lnTo>
                    <a:pt x="26266" y="51087"/>
                  </a:lnTo>
                  <a:lnTo>
                    <a:pt x="25002" y="51057"/>
                  </a:lnTo>
                  <a:lnTo>
                    <a:pt x="23739" y="50967"/>
                  </a:lnTo>
                  <a:lnTo>
                    <a:pt x="22505" y="50786"/>
                  </a:lnTo>
                  <a:lnTo>
                    <a:pt x="21272" y="50575"/>
                  </a:lnTo>
                  <a:lnTo>
                    <a:pt x="20098" y="50305"/>
                  </a:lnTo>
                  <a:lnTo>
                    <a:pt x="18925" y="49974"/>
                  </a:lnTo>
                  <a:lnTo>
                    <a:pt x="17752" y="49583"/>
                  </a:lnTo>
                  <a:lnTo>
                    <a:pt x="16638" y="49131"/>
                  </a:lnTo>
                  <a:lnTo>
                    <a:pt x="15525" y="48650"/>
                  </a:lnTo>
                  <a:lnTo>
                    <a:pt x="14472" y="48078"/>
                  </a:lnTo>
                  <a:lnTo>
                    <a:pt x="13419" y="47477"/>
                  </a:lnTo>
                  <a:lnTo>
                    <a:pt x="12426" y="46845"/>
                  </a:lnTo>
                  <a:lnTo>
                    <a:pt x="11433" y="46153"/>
                  </a:lnTo>
                  <a:lnTo>
                    <a:pt x="10501" y="45401"/>
                  </a:lnTo>
                  <a:lnTo>
                    <a:pt x="9598" y="44618"/>
                  </a:lnTo>
                  <a:lnTo>
                    <a:pt x="8756" y="43806"/>
                  </a:lnTo>
                  <a:lnTo>
                    <a:pt x="7913" y="42964"/>
                  </a:lnTo>
                  <a:lnTo>
                    <a:pt x="7131" y="42061"/>
                  </a:lnTo>
                  <a:lnTo>
                    <a:pt x="6409" y="41098"/>
                  </a:lnTo>
                  <a:lnTo>
                    <a:pt x="5717" y="40136"/>
                  </a:lnTo>
                  <a:lnTo>
                    <a:pt x="5055" y="39143"/>
                  </a:lnTo>
                  <a:lnTo>
                    <a:pt x="4484" y="38090"/>
                  </a:lnTo>
                  <a:lnTo>
                    <a:pt x="3912" y="37037"/>
                  </a:lnTo>
                  <a:lnTo>
                    <a:pt x="3431" y="35923"/>
                  </a:lnTo>
                  <a:lnTo>
                    <a:pt x="2979" y="34810"/>
                  </a:lnTo>
                  <a:lnTo>
                    <a:pt x="2588" y="33637"/>
                  </a:lnTo>
                  <a:lnTo>
                    <a:pt x="2257" y="32464"/>
                  </a:lnTo>
                  <a:lnTo>
                    <a:pt x="1986" y="31260"/>
                  </a:lnTo>
                  <a:lnTo>
                    <a:pt x="1746" y="30057"/>
                  </a:lnTo>
                  <a:lnTo>
                    <a:pt x="1595" y="28823"/>
                  </a:lnTo>
                  <a:lnTo>
                    <a:pt x="1505" y="27560"/>
                  </a:lnTo>
                  <a:lnTo>
                    <a:pt x="1475" y="26266"/>
                  </a:lnTo>
                  <a:lnTo>
                    <a:pt x="1505" y="25002"/>
                  </a:lnTo>
                  <a:lnTo>
                    <a:pt x="1595" y="23739"/>
                  </a:lnTo>
                  <a:lnTo>
                    <a:pt x="1746" y="22505"/>
                  </a:lnTo>
                  <a:lnTo>
                    <a:pt x="1986" y="21272"/>
                  </a:lnTo>
                  <a:lnTo>
                    <a:pt x="2257" y="20098"/>
                  </a:lnTo>
                  <a:lnTo>
                    <a:pt x="2588" y="18925"/>
                  </a:lnTo>
                  <a:lnTo>
                    <a:pt x="2979" y="17751"/>
                  </a:lnTo>
                  <a:lnTo>
                    <a:pt x="3431" y="16638"/>
                  </a:lnTo>
                  <a:lnTo>
                    <a:pt x="3912" y="15525"/>
                  </a:lnTo>
                  <a:lnTo>
                    <a:pt x="4484" y="14472"/>
                  </a:lnTo>
                  <a:lnTo>
                    <a:pt x="5055" y="13419"/>
                  </a:lnTo>
                  <a:lnTo>
                    <a:pt x="5717" y="12426"/>
                  </a:lnTo>
                  <a:lnTo>
                    <a:pt x="6409" y="11433"/>
                  </a:lnTo>
                  <a:lnTo>
                    <a:pt x="7131" y="10501"/>
                  </a:lnTo>
                  <a:lnTo>
                    <a:pt x="7913" y="9598"/>
                  </a:lnTo>
                  <a:lnTo>
                    <a:pt x="8756" y="8756"/>
                  </a:lnTo>
                  <a:lnTo>
                    <a:pt x="9598" y="7913"/>
                  </a:lnTo>
                  <a:lnTo>
                    <a:pt x="10501" y="7131"/>
                  </a:lnTo>
                  <a:lnTo>
                    <a:pt x="11433" y="6409"/>
                  </a:lnTo>
                  <a:lnTo>
                    <a:pt x="12426" y="5717"/>
                  </a:lnTo>
                  <a:lnTo>
                    <a:pt x="13419" y="5055"/>
                  </a:lnTo>
                  <a:lnTo>
                    <a:pt x="14472" y="4483"/>
                  </a:lnTo>
                  <a:lnTo>
                    <a:pt x="15525" y="3912"/>
                  </a:lnTo>
                  <a:lnTo>
                    <a:pt x="16638" y="3430"/>
                  </a:lnTo>
                  <a:lnTo>
                    <a:pt x="17752" y="2979"/>
                  </a:lnTo>
                  <a:lnTo>
                    <a:pt x="18925" y="2588"/>
                  </a:lnTo>
                  <a:lnTo>
                    <a:pt x="20098" y="2257"/>
                  </a:lnTo>
                  <a:lnTo>
                    <a:pt x="21272" y="1986"/>
                  </a:lnTo>
                  <a:lnTo>
                    <a:pt x="22505" y="1746"/>
                  </a:lnTo>
                  <a:lnTo>
                    <a:pt x="23739" y="1595"/>
                  </a:lnTo>
                  <a:lnTo>
                    <a:pt x="25002" y="1505"/>
                  </a:lnTo>
                  <a:lnTo>
                    <a:pt x="26266" y="1475"/>
                  </a:lnTo>
                  <a:close/>
                  <a:moveTo>
                    <a:pt x="26266" y="1"/>
                  </a:moveTo>
                  <a:lnTo>
                    <a:pt x="24942" y="31"/>
                  </a:lnTo>
                  <a:lnTo>
                    <a:pt x="23588" y="151"/>
                  </a:lnTo>
                  <a:lnTo>
                    <a:pt x="22295" y="302"/>
                  </a:lnTo>
                  <a:lnTo>
                    <a:pt x="21001" y="542"/>
                  </a:lnTo>
                  <a:lnTo>
                    <a:pt x="19707" y="843"/>
                  </a:lnTo>
                  <a:lnTo>
                    <a:pt x="18474" y="1204"/>
                  </a:lnTo>
                  <a:lnTo>
                    <a:pt x="17270" y="1595"/>
                  </a:lnTo>
                  <a:lnTo>
                    <a:pt x="16067" y="2077"/>
                  </a:lnTo>
                  <a:lnTo>
                    <a:pt x="14893" y="2618"/>
                  </a:lnTo>
                  <a:lnTo>
                    <a:pt x="13780" y="3190"/>
                  </a:lnTo>
                  <a:lnTo>
                    <a:pt x="12667" y="3822"/>
                  </a:lnTo>
                  <a:lnTo>
                    <a:pt x="11614" y="4514"/>
                  </a:lnTo>
                  <a:lnTo>
                    <a:pt x="10561" y="5236"/>
                  </a:lnTo>
                  <a:lnTo>
                    <a:pt x="9568" y="6018"/>
                  </a:lnTo>
                  <a:lnTo>
                    <a:pt x="8635" y="6830"/>
                  </a:lnTo>
                  <a:lnTo>
                    <a:pt x="7703" y="7703"/>
                  </a:lnTo>
                  <a:lnTo>
                    <a:pt x="6830" y="8635"/>
                  </a:lnTo>
                  <a:lnTo>
                    <a:pt x="6018" y="9568"/>
                  </a:lnTo>
                  <a:lnTo>
                    <a:pt x="5236" y="10561"/>
                  </a:lnTo>
                  <a:lnTo>
                    <a:pt x="4514" y="11614"/>
                  </a:lnTo>
                  <a:lnTo>
                    <a:pt x="3822" y="12667"/>
                  </a:lnTo>
                  <a:lnTo>
                    <a:pt x="3190" y="13780"/>
                  </a:lnTo>
                  <a:lnTo>
                    <a:pt x="2618" y="14893"/>
                  </a:lnTo>
                  <a:lnTo>
                    <a:pt x="2077" y="16067"/>
                  </a:lnTo>
                  <a:lnTo>
                    <a:pt x="1595" y="17270"/>
                  </a:lnTo>
                  <a:lnTo>
                    <a:pt x="1204" y="18474"/>
                  </a:lnTo>
                  <a:lnTo>
                    <a:pt x="843" y="19737"/>
                  </a:lnTo>
                  <a:lnTo>
                    <a:pt x="542" y="21001"/>
                  </a:lnTo>
                  <a:lnTo>
                    <a:pt x="302" y="22294"/>
                  </a:lnTo>
                  <a:lnTo>
                    <a:pt x="151" y="23588"/>
                  </a:lnTo>
                  <a:lnTo>
                    <a:pt x="31" y="24942"/>
                  </a:lnTo>
                  <a:lnTo>
                    <a:pt x="1" y="26266"/>
                  </a:lnTo>
                  <a:lnTo>
                    <a:pt x="31" y="27620"/>
                  </a:lnTo>
                  <a:lnTo>
                    <a:pt x="151" y="28974"/>
                  </a:lnTo>
                  <a:lnTo>
                    <a:pt x="302" y="30267"/>
                  </a:lnTo>
                  <a:lnTo>
                    <a:pt x="542" y="31561"/>
                  </a:lnTo>
                  <a:lnTo>
                    <a:pt x="843" y="32825"/>
                  </a:lnTo>
                  <a:lnTo>
                    <a:pt x="1204" y="34088"/>
                  </a:lnTo>
                  <a:lnTo>
                    <a:pt x="1595" y="35292"/>
                  </a:lnTo>
                  <a:lnTo>
                    <a:pt x="2077" y="36495"/>
                  </a:lnTo>
                  <a:lnTo>
                    <a:pt x="2618" y="37668"/>
                  </a:lnTo>
                  <a:lnTo>
                    <a:pt x="3190" y="38782"/>
                  </a:lnTo>
                  <a:lnTo>
                    <a:pt x="3822" y="39895"/>
                  </a:lnTo>
                  <a:lnTo>
                    <a:pt x="4514" y="40948"/>
                  </a:lnTo>
                  <a:lnTo>
                    <a:pt x="5236" y="41971"/>
                  </a:lnTo>
                  <a:lnTo>
                    <a:pt x="6018" y="42964"/>
                  </a:lnTo>
                  <a:lnTo>
                    <a:pt x="6830" y="43926"/>
                  </a:lnTo>
                  <a:lnTo>
                    <a:pt x="7703" y="44829"/>
                  </a:lnTo>
                  <a:lnTo>
                    <a:pt x="8635" y="45701"/>
                  </a:lnTo>
                  <a:lnTo>
                    <a:pt x="9568" y="46544"/>
                  </a:lnTo>
                  <a:lnTo>
                    <a:pt x="10561" y="47326"/>
                  </a:lnTo>
                  <a:lnTo>
                    <a:pt x="11614" y="48048"/>
                  </a:lnTo>
                  <a:lnTo>
                    <a:pt x="12667" y="48740"/>
                  </a:lnTo>
                  <a:lnTo>
                    <a:pt x="13780" y="49372"/>
                  </a:lnTo>
                  <a:lnTo>
                    <a:pt x="14893" y="49944"/>
                  </a:lnTo>
                  <a:lnTo>
                    <a:pt x="16067" y="50485"/>
                  </a:lnTo>
                  <a:lnTo>
                    <a:pt x="17270" y="50936"/>
                  </a:lnTo>
                  <a:lnTo>
                    <a:pt x="18474" y="51358"/>
                  </a:lnTo>
                  <a:lnTo>
                    <a:pt x="19707" y="51719"/>
                  </a:lnTo>
                  <a:lnTo>
                    <a:pt x="21001" y="52020"/>
                  </a:lnTo>
                  <a:lnTo>
                    <a:pt x="22295" y="52230"/>
                  </a:lnTo>
                  <a:lnTo>
                    <a:pt x="23588" y="52411"/>
                  </a:lnTo>
                  <a:lnTo>
                    <a:pt x="24942" y="52501"/>
                  </a:lnTo>
                  <a:lnTo>
                    <a:pt x="26266" y="52531"/>
                  </a:lnTo>
                  <a:lnTo>
                    <a:pt x="27620" y="52501"/>
                  </a:lnTo>
                  <a:lnTo>
                    <a:pt x="28974" y="52411"/>
                  </a:lnTo>
                  <a:lnTo>
                    <a:pt x="30267" y="52230"/>
                  </a:lnTo>
                  <a:lnTo>
                    <a:pt x="31561" y="52020"/>
                  </a:lnTo>
                  <a:lnTo>
                    <a:pt x="32825" y="51719"/>
                  </a:lnTo>
                  <a:lnTo>
                    <a:pt x="34088" y="51358"/>
                  </a:lnTo>
                  <a:lnTo>
                    <a:pt x="35292" y="50936"/>
                  </a:lnTo>
                  <a:lnTo>
                    <a:pt x="36495" y="50485"/>
                  </a:lnTo>
                  <a:lnTo>
                    <a:pt x="37669" y="49944"/>
                  </a:lnTo>
                  <a:lnTo>
                    <a:pt x="38782" y="49372"/>
                  </a:lnTo>
                  <a:lnTo>
                    <a:pt x="39895" y="48740"/>
                  </a:lnTo>
                  <a:lnTo>
                    <a:pt x="40948" y="48048"/>
                  </a:lnTo>
                  <a:lnTo>
                    <a:pt x="41971" y="47326"/>
                  </a:lnTo>
                  <a:lnTo>
                    <a:pt x="42964" y="46544"/>
                  </a:lnTo>
                  <a:lnTo>
                    <a:pt x="43926" y="45701"/>
                  </a:lnTo>
                  <a:lnTo>
                    <a:pt x="44829" y="44829"/>
                  </a:lnTo>
                  <a:lnTo>
                    <a:pt x="45702" y="43926"/>
                  </a:lnTo>
                  <a:lnTo>
                    <a:pt x="46544" y="42964"/>
                  </a:lnTo>
                  <a:lnTo>
                    <a:pt x="47326" y="41971"/>
                  </a:lnTo>
                  <a:lnTo>
                    <a:pt x="48048" y="40948"/>
                  </a:lnTo>
                  <a:lnTo>
                    <a:pt x="48740" y="39895"/>
                  </a:lnTo>
                  <a:lnTo>
                    <a:pt x="49372" y="38782"/>
                  </a:lnTo>
                  <a:lnTo>
                    <a:pt x="49944" y="37668"/>
                  </a:lnTo>
                  <a:lnTo>
                    <a:pt x="50485" y="36495"/>
                  </a:lnTo>
                  <a:lnTo>
                    <a:pt x="50936" y="35292"/>
                  </a:lnTo>
                  <a:lnTo>
                    <a:pt x="51358" y="34088"/>
                  </a:lnTo>
                  <a:lnTo>
                    <a:pt x="51719" y="32825"/>
                  </a:lnTo>
                  <a:lnTo>
                    <a:pt x="52020" y="31561"/>
                  </a:lnTo>
                  <a:lnTo>
                    <a:pt x="52230" y="30267"/>
                  </a:lnTo>
                  <a:lnTo>
                    <a:pt x="52411" y="28974"/>
                  </a:lnTo>
                  <a:lnTo>
                    <a:pt x="52501" y="27620"/>
                  </a:lnTo>
                  <a:lnTo>
                    <a:pt x="52531" y="26266"/>
                  </a:lnTo>
                  <a:lnTo>
                    <a:pt x="52501" y="24942"/>
                  </a:lnTo>
                  <a:lnTo>
                    <a:pt x="52411" y="23588"/>
                  </a:lnTo>
                  <a:lnTo>
                    <a:pt x="52230" y="22294"/>
                  </a:lnTo>
                  <a:lnTo>
                    <a:pt x="52020" y="21001"/>
                  </a:lnTo>
                  <a:lnTo>
                    <a:pt x="51719" y="19737"/>
                  </a:lnTo>
                  <a:lnTo>
                    <a:pt x="51358" y="18474"/>
                  </a:lnTo>
                  <a:lnTo>
                    <a:pt x="50936" y="17270"/>
                  </a:lnTo>
                  <a:lnTo>
                    <a:pt x="50485" y="16067"/>
                  </a:lnTo>
                  <a:lnTo>
                    <a:pt x="49944" y="14893"/>
                  </a:lnTo>
                  <a:lnTo>
                    <a:pt x="49372" y="13780"/>
                  </a:lnTo>
                  <a:lnTo>
                    <a:pt x="48740" y="12667"/>
                  </a:lnTo>
                  <a:lnTo>
                    <a:pt x="48048" y="11614"/>
                  </a:lnTo>
                  <a:lnTo>
                    <a:pt x="47326" y="10561"/>
                  </a:lnTo>
                  <a:lnTo>
                    <a:pt x="46544" y="9568"/>
                  </a:lnTo>
                  <a:lnTo>
                    <a:pt x="45702" y="8635"/>
                  </a:lnTo>
                  <a:lnTo>
                    <a:pt x="44829" y="7703"/>
                  </a:lnTo>
                  <a:lnTo>
                    <a:pt x="43926" y="6830"/>
                  </a:lnTo>
                  <a:lnTo>
                    <a:pt x="42964" y="6018"/>
                  </a:lnTo>
                  <a:lnTo>
                    <a:pt x="41971" y="5236"/>
                  </a:lnTo>
                  <a:lnTo>
                    <a:pt x="40948" y="4514"/>
                  </a:lnTo>
                  <a:lnTo>
                    <a:pt x="39895" y="3822"/>
                  </a:lnTo>
                  <a:lnTo>
                    <a:pt x="38782" y="3190"/>
                  </a:lnTo>
                  <a:lnTo>
                    <a:pt x="37669" y="2618"/>
                  </a:lnTo>
                  <a:lnTo>
                    <a:pt x="36495" y="2077"/>
                  </a:lnTo>
                  <a:lnTo>
                    <a:pt x="35292" y="1595"/>
                  </a:lnTo>
                  <a:lnTo>
                    <a:pt x="34088" y="1204"/>
                  </a:lnTo>
                  <a:lnTo>
                    <a:pt x="32825" y="843"/>
                  </a:lnTo>
                  <a:lnTo>
                    <a:pt x="31561" y="542"/>
                  </a:lnTo>
                  <a:lnTo>
                    <a:pt x="30267" y="302"/>
                  </a:lnTo>
                  <a:lnTo>
                    <a:pt x="28974" y="151"/>
                  </a:lnTo>
                  <a:lnTo>
                    <a:pt x="27620" y="31"/>
                  </a:lnTo>
                  <a:lnTo>
                    <a:pt x="26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77;p48">
              <a:extLst>
                <a:ext uri="{FF2B5EF4-FFF2-40B4-BE49-F238E27FC236}">
                  <a16:creationId xmlns:a16="http://schemas.microsoft.com/office/drawing/2014/main" id="{FC27D348-9246-5153-F5CE-AFC5D414A709}"/>
                </a:ext>
              </a:extLst>
            </p:cNvPr>
            <p:cNvSpPr/>
            <p:nvPr/>
          </p:nvSpPr>
          <p:spPr>
            <a:xfrm>
              <a:off x="4733250" y="4024451"/>
              <a:ext cx="1034249" cy="1034250"/>
            </a:xfrm>
            <a:custGeom>
              <a:avLst/>
              <a:gdLst/>
              <a:ahLst/>
              <a:cxnLst/>
              <a:rect l="l" t="t" r="r" b="b"/>
              <a:pathLst>
                <a:path w="41370" h="41370" extrusionOk="0">
                  <a:moveTo>
                    <a:pt x="20670" y="1445"/>
                  </a:moveTo>
                  <a:lnTo>
                    <a:pt x="21663" y="1475"/>
                  </a:lnTo>
                  <a:lnTo>
                    <a:pt x="22656" y="1535"/>
                  </a:lnTo>
                  <a:lnTo>
                    <a:pt x="23618" y="1685"/>
                  </a:lnTo>
                  <a:lnTo>
                    <a:pt x="24551" y="1836"/>
                  </a:lnTo>
                  <a:lnTo>
                    <a:pt x="25484" y="2047"/>
                  </a:lnTo>
                  <a:lnTo>
                    <a:pt x="26386" y="2317"/>
                  </a:lnTo>
                  <a:lnTo>
                    <a:pt x="27289" y="2618"/>
                  </a:lnTo>
                  <a:lnTo>
                    <a:pt x="28161" y="2949"/>
                  </a:lnTo>
                  <a:lnTo>
                    <a:pt x="29004" y="3340"/>
                  </a:lnTo>
                  <a:lnTo>
                    <a:pt x="29846" y="3761"/>
                  </a:lnTo>
                  <a:lnTo>
                    <a:pt x="30658" y="4243"/>
                  </a:lnTo>
                  <a:lnTo>
                    <a:pt x="31441" y="4754"/>
                  </a:lnTo>
                  <a:lnTo>
                    <a:pt x="32193" y="5266"/>
                  </a:lnTo>
                  <a:lnTo>
                    <a:pt x="32915" y="5837"/>
                  </a:lnTo>
                  <a:lnTo>
                    <a:pt x="33607" y="6439"/>
                  </a:lnTo>
                  <a:lnTo>
                    <a:pt x="34269" y="7101"/>
                  </a:lnTo>
                  <a:lnTo>
                    <a:pt x="34901" y="7763"/>
                  </a:lnTo>
                  <a:lnTo>
                    <a:pt x="35532" y="8455"/>
                  </a:lnTo>
                  <a:lnTo>
                    <a:pt x="36104" y="9177"/>
                  </a:lnTo>
                  <a:lnTo>
                    <a:pt x="36616" y="9929"/>
                  </a:lnTo>
                  <a:lnTo>
                    <a:pt x="37127" y="10711"/>
                  </a:lnTo>
                  <a:lnTo>
                    <a:pt x="37578" y="11524"/>
                  </a:lnTo>
                  <a:lnTo>
                    <a:pt x="38030" y="12366"/>
                  </a:lnTo>
                  <a:lnTo>
                    <a:pt x="38391" y="13208"/>
                  </a:lnTo>
                  <a:lnTo>
                    <a:pt x="38752" y="14081"/>
                  </a:lnTo>
                  <a:lnTo>
                    <a:pt x="39052" y="14984"/>
                  </a:lnTo>
                  <a:lnTo>
                    <a:pt x="39323" y="15886"/>
                  </a:lnTo>
                  <a:lnTo>
                    <a:pt x="39534" y="16819"/>
                  </a:lnTo>
                  <a:lnTo>
                    <a:pt x="39684" y="17751"/>
                  </a:lnTo>
                  <a:lnTo>
                    <a:pt x="39805" y="18714"/>
                  </a:lnTo>
                  <a:lnTo>
                    <a:pt x="39895" y="19707"/>
                  </a:lnTo>
                  <a:lnTo>
                    <a:pt x="39925" y="20670"/>
                  </a:lnTo>
                  <a:lnTo>
                    <a:pt x="39895" y="21663"/>
                  </a:lnTo>
                  <a:lnTo>
                    <a:pt x="39805" y="22656"/>
                  </a:lnTo>
                  <a:lnTo>
                    <a:pt x="39684" y="23618"/>
                  </a:lnTo>
                  <a:lnTo>
                    <a:pt x="39534" y="24551"/>
                  </a:lnTo>
                  <a:lnTo>
                    <a:pt x="39323" y="25484"/>
                  </a:lnTo>
                  <a:lnTo>
                    <a:pt x="39052" y="26386"/>
                  </a:lnTo>
                  <a:lnTo>
                    <a:pt x="38752" y="27289"/>
                  </a:lnTo>
                  <a:lnTo>
                    <a:pt x="38391" y="28161"/>
                  </a:lnTo>
                  <a:lnTo>
                    <a:pt x="38030" y="29004"/>
                  </a:lnTo>
                  <a:lnTo>
                    <a:pt x="37578" y="29846"/>
                  </a:lnTo>
                  <a:lnTo>
                    <a:pt x="37127" y="30658"/>
                  </a:lnTo>
                  <a:lnTo>
                    <a:pt x="36616" y="31441"/>
                  </a:lnTo>
                  <a:lnTo>
                    <a:pt x="36104" y="32193"/>
                  </a:lnTo>
                  <a:lnTo>
                    <a:pt x="35532" y="32915"/>
                  </a:lnTo>
                  <a:lnTo>
                    <a:pt x="34901" y="33607"/>
                  </a:lnTo>
                  <a:lnTo>
                    <a:pt x="34269" y="34269"/>
                  </a:lnTo>
                  <a:lnTo>
                    <a:pt x="33607" y="34901"/>
                  </a:lnTo>
                  <a:lnTo>
                    <a:pt x="32915" y="35532"/>
                  </a:lnTo>
                  <a:lnTo>
                    <a:pt x="32193" y="36104"/>
                  </a:lnTo>
                  <a:lnTo>
                    <a:pt x="31441" y="36616"/>
                  </a:lnTo>
                  <a:lnTo>
                    <a:pt x="30658" y="37127"/>
                  </a:lnTo>
                  <a:lnTo>
                    <a:pt x="29846" y="37578"/>
                  </a:lnTo>
                  <a:lnTo>
                    <a:pt x="29004" y="38030"/>
                  </a:lnTo>
                  <a:lnTo>
                    <a:pt x="28161" y="38391"/>
                  </a:lnTo>
                  <a:lnTo>
                    <a:pt x="27289" y="38752"/>
                  </a:lnTo>
                  <a:lnTo>
                    <a:pt x="26386" y="39052"/>
                  </a:lnTo>
                  <a:lnTo>
                    <a:pt x="25484" y="39323"/>
                  </a:lnTo>
                  <a:lnTo>
                    <a:pt x="24551" y="39534"/>
                  </a:lnTo>
                  <a:lnTo>
                    <a:pt x="23618" y="39684"/>
                  </a:lnTo>
                  <a:lnTo>
                    <a:pt x="22656" y="39805"/>
                  </a:lnTo>
                  <a:lnTo>
                    <a:pt x="21663" y="39895"/>
                  </a:lnTo>
                  <a:lnTo>
                    <a:pt x="20670" y="39925"/>
                  </a:lnTo>
                  <a:lnTo>
                    <a:pt x="19707" y="39895"/>
                  </a:lnTo>
                  <a:lnTo>
                    <a:pt x="18714" y="39805"/>
                  </a:lnTo>
                  <a:lnTo>
                    <a:pt x="17752" y="39684"/>
                  </a:lnTo>
                  <a:lnTo>
                    <a:pt x="16819" y="39534"/>
                  </a:lnTo>
                  <a:lnTo>
                    <a:pt x="15886" y="39323"/>
                  </a:lnTo>
                  <a:lnTo>
                    <a:pt x="14984" y="39052"/>
                  </a:lnTo>
                  <a:lnTo>
                    <a:pt x="14081" y="38752"/>
                  </a:lnTo>
                  <a:lnTo>
                    <a:pt x="13209" y="38391"/>
                  </a:lnTo>
                  <a:lnTo>
                    <a:pt x="12366" y="38030"/>
                  </a:lnTo>
                  <a:lnTo>
                    <a:pt x="11524" y="37578"/>
                  </a:lnTo>
                  <a:lnTo>
                    <a:pt x="10711" y="37127"/>
                  </a:lnTo>
                  <a:lnTo>
                    <a:pt x="9929" y="36616"/>
                  </a:lnTo>
                  <a:lnTo>
                    <a:pt x="9177" y="36104"/>
                  </a:lnTo>
                  <a:lnTo>
                    <a:pt x="8455" y="35532"/>
                  </a:lnTo>
                  <a:lnTo>
                    <a:pt x="7763" y="34901"/>
                  </a:lnTo>
                  <a:lnTo>
                    <a:pt x="7101" y="34269"/>
                  </a:lnTo>
                  <a:lnTo>
                    <a:pt x="6439" y="33607"/>
                  </a:lnTo>
                  <a:lnTo>
                    <a:pt x="5837" y="32915"/>
                  </a:lnTo>
                  <a:lnTo>
                    <a:pt x="5266" y="32193"/>
                  </a:lnTo>
                  <a:lnTo>
                    <a:pt x="4724" y="31441"/>
                  </a:lnTo>
                  <a:lnTo>
                    <a:pt x="4243" y="30658"/>
                  </a:lnTo>
                  <a:lnTo>
                    <a:pt x="3761" y="29846"/>
                  </a:lnTo>
                  <a:lnTo>
                    <a:pt x="3340" y="29004"/>
                  </a:lnTo>
                  <a:lnTo>
                    <a:pt x="2949" y="28161"/>
                  </a:lnTo>
                  <a:lnTo>
                    <a:pt x="2618" y="27289"/>
                  </a:lnTo>
                  <a:lnTo>
                    <a:pt x="2317" y="26386"/>
                  </a:lnTo>
                  <a:lnTo>
                    <a:pt x="2047" y="25484"/>
                  </a:lnTo>
                  <a:lnTo>
                    <a:pt x="1836" y="24551"/>
                  </a:lnTo>
                  <a:lnTo>
                    <a:pt x="1686" y="23618"/>
                  </a:lnTo>
                  <a:lnTo>
                    <a:pt x="1535" y="22656"/>
                  </a:lnTo>
                  <a:lnTo>
                    <a:pt x="1475" y="21663"/>
                  </a:lnTo>
                  <a:lnTo>
                    <a:pt x="1445" y="20670"/>
                  </a:lnTo>
                  <a:lnTo>
                    <a:pt x="1475" y="19707"/>
                  </a:lnTo>
                  <a:lnTo>
                    <a:pt x="1535" y="18714"/>
                  </a:lnTo>
                  <a:lnTo>
                    <a:pt x="1686" y="17751"/>
                  </a:lnTo>
                  <a:lnTo>
                    <a:pt x="1836" y="16819"/>
                  </a:lnTo>
                  <a:lnTo>
                    <a:pt x="2047" y="15886"/>
                  </a:lnTo>
                  <a:lnTo>
                    <a:pt x="2317" y="14984"/>
                  </a:lnTo>
                  <a:lnTo>
                    <a:pt x="2618" y="14081"/>
                  </a:lnTo>
                  <a:lnTo>
                    <a:pt x="2949" y="13208"/>
                  </a:lnTo>
                  <a:lnTo>
                    <a:pt x="3340" y="12366"/>
                  </a:lnTo>
                  <a:lnTo>
                    <a:pt x="3761" y="11524"/>
                  </a:lnTo>
                  <a:lnTo>
                    <a:pt x="4243" y="10711"/>
                  </a:lnTo>
                  <a:lnTo>
                    <a:pt x="4724" y="9929"/>
                  </a:lnTo>
                  <a:lnTo>
                    <a:pt x="5266" y="9177"/>
                  </a:lnTo>
                  <a:lnTo>
                    <a:pt x="5837" y="8455"/>
                  </a:lnTo>
                  <a:lnTo>
                    <a:pt x="6439" y="7763"/>
                  </a:lnTo>
                  <a:lnTo>
                    <a:pt x="7101" y="7101"/>
                  </a:lnTo>
                  <a:lnTo>
                    <a:pt x="7763" y="6439"/>
                  </a:lnTo>
                  <a:lnTo>
                    <a:pt x="8455" y="5837"/>
                  </a:lnTo>
                  <a:lnTo>
                    <a:pt x="9177" y="5266"/>
                  </a:lnTo>
                  <a:lnTo>
                    <a:pt x="9929" y="4754"/>
                  </a:lnTo>
                  <a:lnTo>
                    <a:pt x="10711" y="4243"/>
                  </a:lnTo>
                  <a:lnTo>
                    <a:pt x="11524" y="3761"/>
                  </a:lnTo>
                  <a:lnTo>
                    <a:pt x="12366" y="3340"/>
                  </a:lnTo>
                  <a:lnTo>
                    <a:pt x="13209" y="2949"/>
                  </a:lnTo>
                  <a:lnTo>
                    <a:pt x="14081" y="2618"/>
                  </a:lnTo>
                  <a:lnTo>
                    <a:pt x="14984" y="2317"/>
                  </a:lnTo>
                  <a:lnTo>
                    <a:pt x="15886" y="2047"/>
                  </a:lnTo>
                  <a:lnTo>
                    <a:pt x="16819" y="1836"/>
                  </a:lnTo>
                  <a:lnTo>
                    <a:pt x="17752" y="1685"/>
                  </a:lnTo>
                  <a:lnTo>
                    <a:pt x="18714" y="1535"/>
                  </a:lnTo>
                  <a:lnTo>
                    <a:pt x="19707" y="1475"/>
                  </a:lnTo>
                  <a:lnTo>
                    <a:pt x="20670" y="1445"/>
                  </a:lnTo>
                  <a:close/>
                  <a:moveTo>
                    <a:pt x="20670" y="1"/>
                  </a:moveTo>
                  <a:lnTo>
                    <a:pt x="19617" y="31"/>
                  </a:lnTo>
                  <a:lnTo>
                    <a:pt x="18564" y="91"/>
                  </a:lnTo>
                  <a:lnTo>
                    <a:pt x="17541" y="241"/>
                  </a:lnTo>
                  <a:lnTo>
                    <a:pt x="16518" y="422"/>
                  </a:lnTo>
                  <a:lnTo>
                    <a:pt x="15525" y="632"/>
                  </a:lnTo>
                  <a:lnTo>
                    <a:pt x="14532" y="933"/>
                  </a:lnTo>
                  <a:lnTo>
                    <a:pt x="13570" y="1234"/>
                  </a:lnTo>
                  <a:lnTo>
                    <a:pt x="12637" y="1625"/>
                  </a:lnTo>
                  <a:lnTo>
                    <a:pt x="11704" y="2047"/>
                  </a:lnTo>
                  <a:lnTo>
                    <a:pt x="10832" y="2498"/>
                  </a:lnTo>
                  <a:lnTo>
                    <a:pt x="9959" y="2979"/>
                  </a:lnTo>
                  <a:lnTo>
                    <a:pt x="9117" y="3521"/>
                  </a:lnTo>
                  <a:lnTo>
                    <a:pt x="8304" y="4092"/>
                  </a:lnTo>
                  <a:lnTo>
                    <a:pt x="7522" y="4724"/>
                  </a:lnTo>
                  <a:lnTo>
                    <a:pt x="6770" y="5386"/>
                  </a:lnTo>
                  <a:lnTo>
                    <a:pt x="6048" y="6048"/>
                  </a:lnTo>
                  <a:lnTo>
                    <a:pt x="5386" y="6770"/>
                  </a:lnTo>
                  <a:lnTo>
                    <a:pt x="4724" y="7522"/>
                  </a:lnTo>
                  <a:lnTo>
                    <a:pt x="4092" y="8304"/>
                  </a:lnTo>
                  <a:lnTo>
                    <a:pt x="3521" y="9117"/>
                  </a:lnTo>
                  <a:lnTo>
                    <a:pt x="2979" y="9959"/>
                  </a:lnTo>
                  <a:lnTo>
                    <a:pt x="2498" y="10832"/>
                  </a:lnTo>
                  <a:lnTo>
                    <a:pt x="2047" y="11734"/>
                  </a:lnTo>
                  <a:lnTo>
                    <a:pt x="1625" y="12637"/>
                  </a:lnTo>
                  <a:lnTo>
                    <a:pt x="1234" y="13570"/>
                  </a:lnTo>
                  <a:lnTo>
                    <a:pt x="933" y="14532"/>
                  </a:lnTo>
                  <a:lnTo>
                    <a:pt x="633" y="15525"/>
                  </a:lnTo>
                  <a:lnTo>
                    <a:pt x="422" y="16518"/>
                  </a:lnTo>
                  <a:lnTo>
                    <a:pt x="241" y="17541"/>
                  </a:lnTo>
                  <a:lnTo>
                    <a:pt x="91" y="18564"/>
                  </a:lnTo>
                  <a:lnTo>
                    <a:pt x="31" y="19617"/>
                  </a:lnTo>
                  <a:lnTo>
                    <a:pt x="1" y="20670"/>
                  </a:lnTo>
                  <a:lnTo>
                    <a:pt x="31" y="21753"/>
                  </a:lnTo>
                  <a:lnTo>
                    <a:pt x="91" y="22806"/>
                  </a:lnTo>
                  <a:lnTo>
                    <a:pt x="241" y="23829"/>
                  </a:lnTo>
                  <a:lnTo>
                    <a:pt x="422" y="24852"/>
                  </a:lnTo>
                  <a:lnTo>
                    <a:pt x="633" y="25845"/>
                  </a:lnTo>
                  <a:lnTo>
                    <a:pt x="933" y="26838"/>
                  </a:lnTo>
                  <a:lnTo>
                    <a:pt x="1234" y="27800"/>
                  </a:lnTo>
                  <a:lnTo>
                    <a:pt x="1625" y="28733"/>
                  </a:lnTo>
                  <a:lnTo>
                    <a:pt x="2047" y="29636"/>
                  </a:lnTo>
                  <a:lnTo>
                    <a:pt x="2498" y="30538"/>
                  </a:lnTo>
                  <a:lnTo>
                    <a:pt x="2979" y="31411"/>
                  </a:lnTo>
                  <a:lnTo>
                    <a:pt x="3521" y="32253"/>
                  </a:lnTo>
                  <a:lnTo>
                    <a:pt x="4092" y="33065"/>
                  </a:lnTo>
                  <a:lnTo>
                    <a:pt x="4724" y="33848"/>
                  </a:lnTo>
                  <a:lnTo>
                    <a:pt x="5386" y="34600"/>
                  </a:lnTo>
                  <a:lnTo>
                    <a:pt x="6048" y="35322"/>
                  </a:lnTo>
                  <a:lnTo>
                    <a:pt x="6770" y="35984"/>
                  </a:lnTo>
                  <a:lnTo>
                    <a:pt x="7522" y="36646"/>
                  </a:lnTo>
                  <a:lnTo>
                    <a:pt x="8304" y="37247"/>
                  </a:lnTo>
                  <a:lnTo>
                    <a:pt x="9117" y="37849"/>
                  </a:lnTo>
                  <a:lnTo>
                    <a:pt x="9959" y="38391"/>
                  </a:lnTo>
                  <a:lnTo>
                    <a:pt x="10832" y="38872"/>
                  </a:lnTo>
                  <a:lnTo>
                    <a:pt x="11704" y="39323"/>
                  </a:lnTo>
                  <a:lnTo>
                    <a:pt x="12637" y="39744"/>
                  </a:lnTo>
                  <a:lnTo>
                    <a:pt x="13570" y="40105"/>
                  </a:lnTo>
                  <a:lnTo>
                    <a:pt x="14532" y="40436"/>
                  </a:lnTo>
                  <a:lnTo>
                    <a:pt x="15525" y="40737"/>
                  </a:lnTo>
                  <a:lnTo>
                    <a:pt x="16518" y="40948"/>
                  </a:lnTo>
                  <a:lnTo>
                    <a:pt x="17541" y="41128"/>
                  </a:lnTo>
                  <a:lnTo>
                    <a:pt x="18564" y="41279"/>
                  </a:lnTo>
                  <a:lnTo>
                    <a:pt x="19617" y="41339"/>
                  </a:lnTo>
                  <a:lnTo>
                    <a:pt x="20670" y="41369"/>
                  </a:lnTo>
                  <a:lnTo>
                    <a:pt x="21753" y="41339"/>
                  </a:lnTo>
                  <a:lnTo>
                    <a:pt x="22806" y="41279"/>
                  </a:lnTo>
                  <a:lnTo>
                    <a:pt x="23829" y="41128"/>
                  </a:lnTo>
                  <a:lnTo>
                    <a:pt x="24852" y="40948"/>
                  </a:lnTo>
                  <a:lnTo>
                    <a:pt x="25845" y="40737"/>
                  </a:lnTo>
                  <a:lnTo>
                    <a:pt x="26838" y="40436"/>
                  </a:lnTo>
                  <a:lnTo>
                    <a:pt x="27800" y="40105"/>
                  </a:lnTo>
                  <a:lnTo>
                    <a:pt x="28733" y="39744"/>
                  </a:lnTo>
                  <a:lnTo>
                    <a:pt x="29636" y="39323"/>
                  </a:lnTo>
                  <a:lnTo>
                    <a:pt x="30538" y="38872"/>
                  </a:lnTo>
                  <a:lnTo>
                    <a:pt x="31411" y="38391"/>
                  </a:lnTo>
                  <a:lnTo>
                    <a:pt x="32253" y="37849"/>
                  </a:lnTo>
                  <a:lnTo>
                    <a:pt x="33065" y="37247"/>
                  </a:lnTo>
                  <a:lnTo>
                    <a:pt x="33848" y="36646"/>
                  </a:lnTo>
                  <a:lnTo>
                    <a:pt x="34600" y="35984"/>
                  </a:lnTo>
                  <a:lnTo>
                    <a:pt x="35322" y="35322"/>
                  </a:lnTo>
                  <a:lnTo>
                    <a:pt x="35984" y="34600"/>
                  </a:lnTo>
                  <a:lnTo>
                    <a:pt x="36646" y="33848"/>
                  </a:lnTo>
                  <a:lnTo>
                    <a:pt x="37247" y="33065"/>
                  </a:lnTo>
                  <a:lnTo>
                    <a:pt x="37849" y="32253"/>
                  </a:lnTo>
                  <a:lnTo>
                    <a:pt x="38391" y="31411"/>
                  </a:lnTo>
                  <a:lnTo>
                    <a:pt x="38872" y="30538"/>
                  </a:lnTo>
                  <a:lnTo>
                    <a:pt x="39323" y="29636"/>
                  </a:lnTo>
                  <a:lnTo>
                    <a:pt x="39744" y="28733"/>
                  </a:lnTo>
                  <a:lnTo>
                    <a:pt x="40106" y="27800"/>
                  </a:lnTo>
                  <a:lnTo>
                    <a:pt x="40436" y="26838"/>
                  </a:lnTo>
                  <a:lnTo>
                    <a:pt x="40737" y="25845"/>
                  </a:lnTo>
                  <a:lnTo>
                    <a:pt x="40948" y="24852"/>
                  </a:lnTo>
                  <a:lnTo>
                    <a:pt x="41128" y="23829"/>
                  </a:lnTo>
                  <a:lnTo>
                    <a:pt x="41279" y="22806"/>
                  </a:lnTo>
                  <a:lnTo>
                    <a:pt x="41339" y="21753"/>
                  </a:lnTo>
                  <a:lnTo>
                    <a:pt x="41369" y="20670"/>
                  </a:lnTo>
                  <a:lnTo>
                    <a:pt x="41339" y="19617"/>
                  </a:lnTo>
                  <a:lnTo>
                    <a:pt x="41279" y="18564"/>
                  </a:lnTo>
                  <a:lnTo>
                    <a:pt x="41128" y="17541"/>
                  </a:lnTo>
                  <a:lnTo>
                    <a:pt x="40948" y="16518"/>
                  </a:lnTo>
                  <a:lnTo>
                    <a:pt x="40737" y="15525"/>
                  </a:lnTo>
                  <a:lnTo>
                    <a:pt x="40436" y="14532"/>
                  </a:lnTo>
                  <a:lnTo>
                    <a:pt x="40106" y="13570"/>
                  </a:lnTo>
                  <a:lnTo>
                    <a:pt x="39744" y="12637"/>
                  </a:lnTo>
                  <a:lnTo>
                    <a:pt x="39323" y="11734"/>
                  </a:lnTo>
                  <a:lnTo>
                    <a:pt x="38872" y="10832"/>
                  </a:lnTo>
                  <a:lnTo>
                    <a:pt x="38391" y="9959"/>
                  </a:lnTo>
                  <a:lnTo>
                    <a:pt x="37849" y="9117"/>
                  </a:lnTo>
                  <a:lnTo>
                    <a:pt x="37247" y="8304"/>
                  </a:lnTo>
                  <a:lnTo>
                    <a:pt x="36646" y="7522"/>
                  </a:lnTo>
                  <a:lnTo>
                    <a:pt x="35984" y="6770"/>
                  </a:lnTo>
                  <a:lnTo>
                    <a:pt x="35322" y="6048"/>
                  </a:lnTo>
                  <a:lnTo>
                    <a:pt x="34600" y="5386"/>
                  </a:lnTo>
                  <a:lnTo>
                    <a:pt x="33848" y="4724"/>
                  </a:lnTo>
                  <a:lnTo>
                    <a:pt x="33065" y="4092"/>
                  </a:lnTo>
                  <a:lnTo>
                    <a:pt x="32253" y="3521"/>
                  </a:lnTo>
                  <a:lnTo>
                    <a:pt x="31411" y="2979"/>
                  </a:lnTo>
                  <a:lnTo>
                    <a:pt x="30538" y="2498"/>
                  </a:lnTo>
                  <a:lnTo>
                    <a:pt x="29636" y="2047"/>
                  </a:lnTo>
                  <a:lnTo>
                    <a:pt x="28733" y="1625"/>
                  </a:lnTo>
                  <a:lnTo>
                    <a:pt x="27800" y="1234"/>
                  </a:lnTo>
                  <a:lnTo>
                    <a:pt x="26838" y="933"/>
                  </a:lnTo>
                  <a:lnTo>
                    <a:pt x="25845" y="632"/>
                  </a:lnTo>
                  <a:lnTo>
                    <a:pt x="24852" y="422"/>
                  </a:lnTo>
                  <a:lnTo>
                    <a:pt x="23829" y="241"/>
                  </a:lnTo>
                  <a:lnTo>
                    <a:pt x="22806" y="91"/>
                  </a:lnTo>
                  <a:lnTo>
                    <a:pt x="21753" y="31"/>
                  </a:lnTo>
                  <a:lnTo>
                    <a:pt x="20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8;p48">
              <a:extLst>
                <a:ext uri="{FF2B5EF4-FFF2-40B4-BE49-F238E27FC236}">
                  <a16:creationId xmlns:a16="http://schemas.microsoft.com/office/drawing/2014/main" id="{EF1C1218-D570-B267-35D4-BB5421499574}"/>
                </a:ext>
              </a:extLst>
            </p:cNvPr>
            <p:cNvSpPr/>
            <p:nvPr/>
          </p:nvSpPr>
          <p:spPr>
            <a:xfrm>
              <a:off x="4872400" y="4163600"/>
              <a:ext cx="755950" cy="755950"/>
            </a:xfrm>
            <a:custGeom>
              <a:avLst/>
              <a:gdLst/>
              <a:ahLst/>
              <a:cxnLst/>
              <a:rect l="l" t="t" r="r" b="b"/>
              <a:pathLst>
                <a:path w="30238" h="30238" extrusionOk="0">
                  <a:moveTo>
                    <a:pt x="15104" y="1445"/>
                  </a:moveTo>
                  <a:lnTo>
                    <a:pt x="15826" y="1475"/>
                  </a:lnTo>
                  <a:lnTo>
                    <a:pt x="16518" y="1535"/>
                  </a:lnTo>
                  <a:lnTo>
                    <a:pt x="17180" y="1625"/>
                  </a:lnTo>
                  <a:lnTo>
                    <a:pt x="17872" y="1746"/>
                  </a:lnTo>
                  <a:lnTo>
                    <a:pt x="18534" y="1896"/>
                  </a:lnTo>
                  <a:lnTo>
                    <a:pt x="19166" y="2077"/>
                  </a:lnTo>
                  <a:lnTo>
                    <a:pt x="19797" y="2287"/>
                  </a:lnTo>
                  <a:lnTo>
                    <a:pt x="20429" y="2528"/>
                  </a:lnTo>
                  <a:lnTo>
                    <a:pt x="21031" y="2799"/>
                  </a:lnTo>
                  <a:lnTo>
                    <a:pt x="21633" y="3099"/>
                  </a:lnTo>
                  <a:lnTo>
                    <a:pt x="22204" y="3430"/>
                  </a:lnTo>
                  <a:lnTo>
                    <a:pt x="22746" y="3791"/>
                  </a:lnTo>
                  <a:lnTo>
                    <a:pt x="23287" y="4183"/>
                  </a:lnTo>
                  <a:lnTo>
                    <a:pt x="23799" y="4574"/>
                  </a:lnTo>
                  <a:lnTo>
                    <a:pt x="24310" y="5025"/>
                  </a:lnTo>
                  <a:lnTo>
                    <a:pt x="24762" y="5476"/>
                  </a:lnTo>
                  <a:lnTo>
                    <a:pt x="25213" y="5928"/>
                  </a:lnTo>
                  <a:lnTo>
                    <a:pt x="25664" y="6439"/>
                  </a:lnTo>
                  <a:lnTo>
                    <a:pt x="26055" y="6950"/>
                  </a:lnTo>
                  <a:lnTo>
                    <a:pt x="26446" y="7492"/>
                  </a:lnTo>
                  <a:lnTo>
                    <a:pt x="26807" y="8034"/>
                  </a:lnTo>
                  <a:lnTo>
                    <a:pt x="27138" y="8605"/>
                  </a:lnTo>
                  <a:lnTo>
                    <a:pt x="27439" y="9207"/>
                  </a:lnTo>
                  <a:lnTo>
                    <a:pt x="27710" y="9809"/>
                  </a:lnTo>
                  <a:lnTo>
                    <a:pt x="27951" y="10410"/>
                  </a:lnTo>
                  <a:lnTo>
                    <a:pt x="28161" y="11072"/>
                  </a:lnTo>
                  <a:lnTo>
                    <a:pt x="28342" y="11704"/>
                  </a:lnTo>
                  <a:lnTo>
                    <a:pt x="28492" y="12366"/>
                  </a:lnTo>
                  <a:lnTo>
                    <a:pt x="28613" y="13028"/>
                  </a:lnTo>
                  <a:lnTo>
                    <a:pt x="28703" y="13720"/>
                  </a:lnTo>
                  <a:lnTo>
                    <a:pt x="28763" y="14412"/>
                  </a:lnTo>
                  <a:lnTo>
                    <a:pt x="28763" y="15104"/>
                  </a:lnTo>
                  <a:lnTo>
                    <a:pt x="28763" y="15826"/>
                  </a:lnTo>
                  <a:lnTo>
                    <a:pt x="28703" y="16518"/>
                  </a:lnTo>
                  <a:lnTo>
                    <a:pt x="28613" y="17180"/>
                  </a:lnTo>
                  <a:lnTo>
                    <a:pt x="28492" y="17872"/>
                  </a:lnTo>
                  <a:lnTo>
                    <a:pt x="28342" y="18534"/>
                  </a:lnTo>
                  <a:lnTo>
                    <a:pt x="28161" y="19165"/>
                  </a:lnTo>
                  <a:lnTo>
                    <a:pt x="27951" y="19797"/>
                  </a:lnTo>
                  <a:lnTo>
                    <a:pt x="27710" y="20429"/>
                  </a:lnTo>
                  <a:lnTo>
                    <a:pt x="27439" y="21031"/>
                  </a:lnTo>
                  <a:lnTo>
                    <a:pt x="27138" y="21633"/>
                  </a:lnTo>
                  <a:lnTo>
                    <a:pt x="26807" y="22204"/>
                  </a:lnTo>
                  <a:lnTo>
                    <a:pt x="26446" y="22746"/>
                  </a:lnTo>
                  <a:lnTo>
                    <a:pt x="26055" y="23287"/>
                  </a:lnTo>
                  <a:lnTo>
                    <a:pt x="25664" y="23799"/>
                  </a:lnTo>
                  <a:lnTo>
                    <a:pt x="25213" y="24310"/>
                  </a:lnTo>
                  <a:lnTo>
                    <a:pt x="24762" y="24761"/>
                  </a:lnTo>
                  <a:lnTo>
                    <a:pt x="24310" y="25213"/>
                  </a:lnTo>
                  <a:lnTo>
                    <a:pt x="23799" y="25664"/>
                  </a:lnTo>
                  <a:lnTo>
                    <a:pt x="23287" y="26055"/>
                  </a:lnTo>
                  <a:lnTo>
                    <a:pt x="22746" y="26446"/>
                  </a:lnTo>
                  <a:lnTo>
                    <a:pt x="22204" y="26807"/>
                  </a:lnTo>
                  <a:lnTo>
                    <a:pt x="21633" y="27138"/>
                  </a:lnTo>
                  <a:lnTo>
                    <a:pt x="21031" y="27439"/>
                  </a:lnTo>
                  <a:lnTo>
                    <a:pt x="20429" y="27710"/>
                  </a:lnTo>
                  <a:lnTo>
                    <a:pt x="19797" y="27951"/>
                  </a:lnTo>
                  <a:lnTo>
                    <a:pt x="19166" y="28161"/>
                  </a:lnTo>
                  <a:lnTo>
                    <a:pt x="18534" y="28342"/>
                  </a:lnTo>
                  <a:lnTo>
                    <a:pt x="17872" y="28492"/>
                  </a:lnTo>
                  <a:lnTo>
                    <a:pt x="17180" y="28613"/>
                  </a:lnTo>
                  <a:lnTo>
                    <a:pt x="16518" y="28703"/>
                  </a:lnTo>
                  <a:lnTo>
                    <a:pt x="15826" y="28763"/>
                  </a:lnTo>
                  <a:lnTo>
                    <a:pt x="14412" y="28763"/>
                  </a:lnTo>
                  <a:lnTo>
                    <a:pt x="13720" y="28703"/>
                  </a:lnTo>
                  <a:lnTo>
                    <a:pt x="13028" y="28613"/>
                  </a:lnTo>
                  <a:lnTo>
                    <a:pt x="12366" y="28492"/>
                  </a:lnTo>
                  <a:lnTo>
                    <a:pt x="11704" y="28342"/>
                  </a:lnTo>
                  <a:lnTo>
                    <a:pt x="11072" y="28161"/>
                  </a:lnTo>
                  <a:lnTo>
                    <a:pt x="10410" y="27951"/>
                  </a:lnTo>
                  <a:lnTo>
                    <a:pt x="9809" y="27710"/>
                  </a:lnTo>
                  <a:lnTo>
                    <a:pt x="9207" y="27439"/>
                  </a:lnTo>
                  <a:lnTo>
                    <a:pt x="8605" y="27138"/>
                  </a:lnTo>
                  <a:lnTo>
                    <a:pt x="8034" y="26807"/>
                  </a:lnTo>
                  <a:lnTo>
                    <a:pt x="7492" y="26446"/>
                  </a:lnTo>
                  <a:lnTo>
                    <a:pt x="6951" y="26055"/>
                  </a:lnTo>
                  <a:lnTo>
                    <a:pt x="6439" y="25664"/>
                  </a:lnTo>
                  <a:lnTo>
                    <a:pt x="5928" y="25213"/>
                  </a:lnTo>
                  <a:lnTo>
                    <a:pt x="5476" y="24761"/>
                  </a:lnTo>
                  <a:lnTo>
                    <a:pt x="5025" y="24310"/>
                  </a:lnTo>
                  <a:lnTo>
                    <a:pt x="4574" y="23799"/>
                  </a:lnTo>
                  <a:lnTo>
                    <a:pt x="4183" y="23287"/>
                  </a:lnTo>
                  <a:lnTo>
                    <a:pt x="3791" y="22746"/>
                  </a:lnTo>
                  <a:lnTo>
                    <a:pt x="3430" y="22204"/>
                  </a:lnTo>
                  <a:lnTo>
                    <a:pt x="3100" y="21633"/>
                  </a:lnTo>
                  <a:lnTo>
                    <a:pt x="2799" y="21031"/>
                  </a:lnTo>
                  <a:lnTo>
                    <a:pt x="2528" y="20429"/>
                  </a:lnTo>
                  <a:lnTo>
                    <a:pt x="2287" y="19797"/>
                  </a:lnTo>
                  <a:lnTo>
                    <a:pt x="2077" y="19165"/>
                  </a:lnTo>
                  <a:lnTo>
                    <a:pt x="1896" y="18534"/>
                  </a:lnTo>
                  <a:lnTo>
                    <a:pt x="1746" y="17872"/>
                  </a:lnTo>
                  <a:lnTo>
                    <a:pt x="1625" y="17180"/>
                  </a:lnTo>
                  <a:lnTo>
                    <a:pt x="1535" y="16518"/>
                  </a:lnTo>
                  <a:lnTo>
                    <a:pt x="1475" y="15826"/>
                  </a:lnTo>
                  <a:lnTo>
                    <a:pt x="1445" y="15104"/>
                  </a:lnTo>
                  <a:lnTo>
                    <a:pt x="1475" y="14412"/>
                  </a:lnTo>
                  <a:lnTo>
                    <a:pt x="1535" y="13720"/>
                  </a:lnTo>
                  <a:lnTo>
                    <a:pt x="1625" y="13028"/>
                  </a:lnTo>
                  <a:lnTo>
                    <a:pt x="1746" y="12366"/>
                  </a:lnTo>
                  <a:lnTo>
                    <a:pt x="1896" y="11704"/>
                  </a:lnTo>
                  <a:lnTo>
                    <a:pt x="2077" y="11072"/>
                  </a:lnTo>
                  <a:lnTo>
                    <a:pt x="2287" y="10410"/>
                  </a:lnTo>
                  <a:lnTo>
                    <a:pt x="2528" y="9809"/>
                  </a:lnTo>
                  <a:lnTo>
                    <a:pt x="2799" y="9207"/>
                  </a:lnTo>
                  <a:lnTo>
                    <a:pt x="3100" y="8605"/>
                  </a:lnTo>
                  <a:lnTo>
                    <a:pt x="3430" y="8034"/>
                  </a:lnTo>
                  <a:lnTo>
                    <a:pt x="3791" y="7492"/>
                  </a:lnTo>
                  <a:lnTo>
                    <a:pt x="4183" y="6950"/>
                  </a:lnTo>
                  <a:lnTo>
                    <a:pt x="4574" y="6439"/>
                  </a:lnTo>
                  <a:lnTo>
                    <a:pt x="5025" y="5928"/>
                  </a:lnTo>
                  <a:lnTo>
                    <a:pt x="5476" y="5476"/>
                  </a:lnTo>
                  <a:lnTo>
                    <a:pt x="5928" y="5025"/>
                  </a:lnTo>
                  <a:lnTo>
                    <a:pt x="6439" y="4574"/>
                  </a:lnTo>
                  <a:lnTo>
                    <a:pt x="6951" y="4183"/>
                  </a:lnTo>
                  <a:lnTo>
                    <a:pt x="7492" y="3791"/>
                  </a:lnTo>
                  <a:lnTo>
                    <a:pt x="8034" y="3430"/>
                  </a:lnTo>
                  <a:lnTo>
                    <a:pt x="8605" y="3099"/>
                  </a:lnTo>
                  <a:lnTo>
                    <a:pt x="9207" y="2799"/>
                  </a:lnTo>
                  <a:lnTo>
                    <a:pt x="9809" y="2528"/>
                  </a:lnTo>
                  <a:lnTo>
                    <a:pt x="10410" y="2287"/>
                  </a:lnTo>
                  <a:lnTo>
                    <a:pt x="11072" y="2077"/>
                  </a:lnTo>
                  <a:lnTo>
                    <a:pt x="11704" y="1896"/>
                  </a:lnTo>
                  <a:lnTo>
                    <a:pt x="12366" y="1746"/>
                  </a:lnTo>
                  <a:lnTo>
                    <a:pt x="13028" y="1625"/>
                  </a:lnTo>
                  <a:lnTo>
                    <a:pt x="13720" y="1535"/>
                  </a:lnTo>
                  <a:lnTo>
                    <a:pt x="14412" y="1475"/>
                  </a:lnTo>
                  <a:lnTo>
                    <a:pt x="15104" y="1445"/>
                  </a:lnTo>
                  <a:close/>
                  <a:moveTo>
                    <a:pt x="15104" y="1"/>
                  </a:moveTo>
                  <a:lnTo>
                    <a:pt x="14352" y="31"/>
                  </a:lnTo>
                  <a:lnTo>
                    <a:pt x="13569" y="61"/>
                  </a:lnTo>
                  <a:lnTo>
                    <a:pt x="12817" y="181"/>
                  </a:lnTo>
                  <a:lnTo>
                    <a:pt x="12065" y="301"/>
                  </a:lnTo>
                  <a:lnTo>
                    <a:pt x="11343" y="482"/>
                  </a:lnTo>
                  <a:lnTo>
                    <a:pt x="10621" y="693"/>
                  </a:lnTo>
                  <a:lnTo>
                    <a:pt x="9929" y="903"/>
                  </a:lnTo>
                  <a:lnTo>
                    <a:pt x="9237" y="1174"/>
                  </a:lnTo>
                  <a:lnTo>
                    <a:pt x="8575" y="1505"/>
                  </a:lnTo>
                  <a:lnTo>
                    <a:pt x="7913" y="1836"/>
                  </a:lnTo>
                  <a:lnTo>
                    <a:pt x="7281" y="2197"/>
                  </a:lnTo>
                  <a:lnTo>
                    <a:pt x="6680" y="2588"/>
                  </a:lnTo>
                  <a:lnTo>
                    <a:pt x="6078" y="3009"/>
                  </a:lnTo>
                  <a:lnTo>
                    <a:pt x="5506" y="3461"/>
                  </a:lnTo>
                  <a:lnTo>
                    <a:pt x="4965" y="3942"/>
                  </a:lnTo>
                  <a:lnTo>
                    <a:pt x="4423" y="4423"/>
                  </a:lnTo>
                  <a:lnTo>
                    <a:pt x="3942" y="4965"/>
                  </a:lnTo>
                  <a:lnTo>
                    <a:pt x="3461" y="5506"/>
                  </a:lnTo>
                  <a:lnTo>
                    <a:pt x="3009" y="6078"/>
                  </a:lnTo>
                  <a:lnTo>
                    <a:pt x="2588" y="6680"/>
                  </a:lnTo>
                  <a:lnTo>
                    <a:pt x="2197" y="7281"/>
                  </a:lnTo>
                  <a:lnTo>
                    <a:pt x="1836" y="7913"/>
                  </a:lnTo>
                  <a:lnTo>
                    <a:pt x="1505" y="8575"/>
                  </a:lnTo>
                  <a:lnTo>
                    <a:pt x="1174" y="9237"/>
                  </a:lnTo>
                  <a:lnTo>
                    <a:pt x="903" y="9929"/>
                  </a:lnTo>
                  <a:lnTo>
                    <a:pt x="693" y="10621"/>
                  </a:lnTo>
                  <a:lnTo>
                    <a:pt x="482" y="11343"/>
                  </a:lnTo>
                  <a:lnTo>
                    <a:pt x="302" y="12065"/>
                  </a:lnTo>
                  <a:lnTo>
                    <a:pt x="181" y="12817"/>
                  </a:lnTo>
                  <a:lnTo>
                    <a:pt x="61" y="13569"/>
                  </a:lnTo>
                  <a:lnTo>
                    <a:pt x="31" y="14352"/>
                  </a:lnTo>
                  <a:lnTo>
                    <a:pt x="1" y="15104"/>
                  </a:lnTo>
                  <a:lnTo>
                    <a:pt x="31" y="15886"/>
                  </a:lnTo>
                  <a:lnTo>
                    <a:pt x="61" y="16668"/>
                  </a:lnTo>
                  <a:lnTo>
                    <a:pt x="181" y="17420"/>
                  </a:lnTo>
                  <a:lnTo>
                    <a:pt x="302" y="18173"/>
                  </a:lnTo>
                  <a:lnTo>
                    <a:pt x="482" y="18895"/>
                  </a:lnTo>
                  <a:lnTo>
                    <a:pt x="693" y="19617"/>
                  </a:lnTo>
                  <a:lnTo>
                    <a:pt x="903" y="20309"/>
                  </a:lnTo>
                  <a:lnTo>
                    <a:pt x="1174" y="21001"/>
                  </a:lnTo>
                  <a:lnTo>
                    <a:pt x="1505" y="21663"/>
                  </a:lnTo>
                  <a:lnTo>
                    <a:pt x="1836" y="22325"/>
                  </a:lnTo>
                  <a:lnTo>
                    <a:pt x="2197" y="22956"/>
                  </a:lnTo>
                  <a:lnTo>
                    <a:pt x="2588" y="23558"/>
                  </a:lnTo>
                  <a:lnTo>
                    <a:pt x="3009" y="24160"/>
                  </a:lnTo>
                  <a:lnTo>
                    <a:pt x="3461" y="24731"/>
                  </a:lnTo>
                  <a:lnTo>
                    <a:pt x="3942" y="25273"/>
                  </a:lnTo>
                  <a:lnTo>
                    <a:pt x="4423" y="25815"/>
                  </a:lnTo>
                  <a:lnTo>
                    <a:pt x="4965" y="26296"/>
                  </a:lnTo>
                  <a:lnTo>
                    <a:pt x="5506" y="26777"/>
                  </a:lnTo>
                  <a:lnTo>
                    <a:pt x="6078" y="27229"/>
                  </a:lnTo>
                  <a:lnTo>
                    <a:pt x="6680" y="27650"/>
                  </a:lnTo>
                  <a:lnTo>
                    <a:pt x="7281" y="28041"/>
                  </a:lnTo>
                  <a:lnTo>
                    <a:pt x="7913" y="28402"/>
                  </a:lnTo>
                  <a:lnTo>
                    <a:pt x="8575" y="28733"/>
                  </a:lnTo>
                  <a:lnTo>
                    <a:pt x="9237" y="29034"/>
                  </a:lnTo>
                  <a:lnTo>
                    <a:pt x="9929" y="29305"/>
                  </a:lnTo>
                  <a:lnTo>
                    <a:pt x="10621" y="29545"/>
                  </a:lnTo>
                  <a:lnTo>
                    <a:pt x="11343" y="29756"/>
                  </a:lnTo>
                  <a:lnTo>
                    <a:pt x="12065" y="29936"/>
                  </a:lnTo>
                  <a:lnTo>
                    <a:pt x="12817" y="30057"/>
                  </a:lnTo>
                  <a:lnTo>
                    <a:pt x="13569" y="30147"/>
                  </a:lnTo>
                  <a:lnTo>
                    <a:pt x="14352" y="30207"/>
                  </a:lnTo>
                  <a:lnTo>
                    <a:pt x="15104" y="30237"/>
                  </a:lnTo>
                  <a:lnTo>
                    <a:pt x="15886" y="30207"/>
                  </a:lnTo>
                  <a:lnTo>
                    <a:pt x="16668" y="30147"/>
                  </a:lnTo>
                  <a:lnTo>
                    <a:pt x="17421" y="30057"/>
                  </a:lnTo>
                  <a:lnTo>
                    <a:pt x="18173" y="29936"/>
                  </a:lnTo>
                  <a:lnTo>
                    <a:pt x="18895" y="29756"/>
                  </a:lnTo>
                  <a:lnTo>
                    <a:pt x="19617" y="29545"/>
                  </a:lnTo>
                  <a:lnTo>
                    <a:pt x="20309" y="29305"/>
                  </a:lnTo>
                  <a:lnTo>
                    <a:pt x="21001" y="29034"/>
                  </a:lnTo>
                  <a:lnTo>
                    <a:pt x="21663" y="28733"/>
                  </a:lnTo>
                  <a:lnTo>
                    <a:pt x="22325" y="28402"/>
                  </a:lnTo>
                  <a:lnTo>
                    <a:pt x="22956" y="28041"/>
                  </a:lnTo>
                  <a:lnTo>
                    <a:pt x="23558" y="27650"/>
                  </a:lnTo>
                  <a:lnTo>
                    <a:pt x="24160" y="27229"/>
                  </a:lnTo>
                  <a:lnTo>
                    <a:pt x="24731" y="26777"/>
                  </a:lnTo>
                  <a:lnTo>
                    <a:pt x="25273" y="26296"/>
                  </a:lnTo>
                  <a:lnTo>
                    <a:pt x="25815" y="25815"/>
                  </a:lnTo>
                  <a:lnTo>
                    <a:pt x="26296" y="25273"/>
                  </a:lnTo>
                  <a:lnTo>
                    <a:pt x="26777" y="24731"/>
                  </a:lnTo>
                  <a:lnTo>
                    <a:pt x="27229" y="24160"/>
                  </a:lnTo>
                  <a:lnTo>
                    <a:pt x="27650" y="23558"/>
                  </a:lnTo>
                  <a:lnTo>
                    <a:pt x="28041" y="22956"/>
                  </a:lnTo>
                  <a:lnTo>
                    <a:pt x="28402" y="22325"/>
                  </a:lnTo>
                  <a:lnTo>
                    <a:pt x="28733" y="21663"/>
                  </a:lnTo>
                  <a:lnTo>
                    <a:pt x="29034" y="21001"/>
                  </a:lnTo>
                  <a:lnTo>
                    <a:pt x="29305" y="20309"/>
                  </a:lnTo>
                  <a:lnTo>
                    <a:pt x="29545" y="19617"/>
                  </a:lnTo>
                  <a:lnTo>
                    <a:pt x="29756" y="18895"/>
                  </a:lnTo>
                  <a:lnTo>
                    <a:pt x="29936" y="18173"/>
                  </a:lnTo>
                  <a:lnTo>
                    <a:pt x="30057" y="17420"/>
                  </a:lnTo>
                  <a:lnTo>
                    <a:pt x="30147" y="16668"/>
                  </a:lnTo>
                  <a:lnTo>
                    <a:pt x="30207" y="15886"/>
                  </a:lnTo>
                  <a:lnTo>
                    <a:pt x="30237" y="15104"/>
                  </a:lnTo>
                  <a:lnTo>
                    <a:pt x="30207" y="14352"/>
                  </a:lnTo>
                  <a:lnTo>
                    <a:pt x="30147" y="13569"/>
                  </a:lnTo>
                  <a:lnTo>
                    <a:pt x="30057" y="12817"/>
                  </a:lnTo>
                  <a:lnTo>
                    <a:pt x="29936" y="12065"/>
                  </a:lnTo>
                  <a:lnTo>
                    <a:pt x="29756" y="11343"/>
                  </a:lnTo>
                  <a:lnTo>
                    <a:pt x="29545" y="10621"/>
                  </a:lnTo>
                  <a:lnTo>
                    <a:pt x="29305" y="9929"/>
                  </a:lnTo>
                  <a:lnTo>
                    <a:pt x="29034" y="9237"/>
                  </a:lnTo>
                  <a:lnTo>
                    <a:pt x="28733" y="8575"/>
                  </a:lnTo>
                  <a:lnTo>
                    <a:pt x="28402" y="7913"/>
                  </a:lnTo>
                  <a:lnTo>
                    <a:pt x="28041" y="7281"/>
                  </a:lnTo>
                  <a:lnTo>
                    <a:pt x="27650" y="6680"/>
                  </a:lnTo>
                  <a:lnTo>
                    <a:pt x="27229" y="6078"/>
                  </a:lnTo>
                  <a:lnTo>
                    <a:pt x="26777" y="5506"/>
                  </a:lnTo>
                  <a:lnTo>
                    <a:pt x="26296" y="4965"/>
                  </a:lnTo>
                  <a:lnTo>
                    <a:pt x="25815" y="4423"/>
                  </a:lnTo>
                  <a:lnTo>
                    <a:pt x="25273" y="3942"/>
                  </a:lnTo>
                  <a:lnTo>
                    <a:pt x="24731" y="3461"/>
                  </a:lnTo>
                  <a:lnTo>
                    <a:pt x="24160" y="3009"/>
                  </a:lnTo>
                  <a:lnTo>
                    <a:pt x="23558" y="2588"/>
                  </a:lnTo>
                  <a:lnTo>
                    <a:pt x="22956" y="2197"/>
                  </a:lnTo>
                  <a:lnTo>
                    <a:pt x="22325" y="1836"/>
                  </a:lnTo>
                  <a:lnTo>
                    <a:pt x="21663" y="1505"/>
                  </a:lnTo>
                  <a:lnTo>
                    <a:pt x="21001" y="1174"/>
                  </a:lnTo>
                  <a:lnTo>
                    <a:pt x="20309" y="903"/>
                  </a:lnTo>
                  <a:lnTo>
                    <a:pt x="19617" y="693"/>
                  </a:lnTo>
                  <a:lnTo>
                    <a:pt x="18895" y="482"/>
                  </a:lnTo>
                  <a:lnTo>
                    <a:pt x="18173" y="301"/>
                  </a:lnTo>
                  <a:lnTo>
                    <a:pt x="17421" y="181"/>
                  </a:lnTo>
                  <a:lnTo>
                    <a:pt x="16668" y="61"/>
                  </a:lnTo>
                  <a:lnTo>
                    <a:pt x="15886" y="31"/>
                  </a:lnTo>
                  <a:lnTo>
                    <a:pt x="1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Rectangle: Rounded Corners 12">
            <a:extLst>
              <a:ext uri="{FF2B5EF4-FFF2-40B4-BE49-F238E27FC236}">
                <a16:creationId xmlns:a16="http://schemas.microsoft.com/office/drawing/2014/main" id="{94600336-F605-FE12-902B-4AA9D2EE0C36}"/>
              </a:ext>
            </a:extLst>
          </p:cNvPr>
          <p:cNvSpPr/>
          <p:nvPr/>
        </p:nvSpPr>
        <p:spPr>
          <a:xfrm>
            <a:off x="4819280" y="909103"/>
            <a:ext cx="2750444" cy="6624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800" b="1" dirty="0">
                <a:solidFill>
                  <a:schemeClr val="bg1">
                    <a:lumMod val="10000"/>
                  </a:schemeClr>
                </a:solidFill>
              </a:rPr>
              <a:t>1.</a:t>
            </a:r>
            <a:r>
              <a:rPr lang="vi-VN" sz="1800" b="1" dirty="0">
                <a:solidFill>
                  <a:schemeClr val="bg1">
                    <a:lumMod val="10000"/>
                  </a:schemeClr>
                </a:solidFill>
              </a:rPr>
              <a:t>4</a:t>
            </a:r>
            <a:r>
              <a:rPr lang="en-US" sz="1800" b="1" dirty="0">
                <a:solidFill>
                  <a:schemeClr val="bg1">
                    <a:lumMod val="10000"/>
                  </a:schemeClr>
                </a:solidFill>
              </a:rPr>
              <a:t> OPERATORS</a:t>
            </a:r>
          </a:p>
        </p:txBody>
      </p:sp>
      <p:sp>
        <p:nvSpPr>
          <p:cNvPr id="17" name="AutoShape 6" descr="Fundamentals of RxJava with Kotlin for absolute beginners | by Gabriel Leon  de Mattos | Medium">
            <a:extLst>
              <a:ext uri="{FF2B5EF4-FFF2-40B4-BE49-F238E27FC236}">
                <a16:creationId xmlns:a16="http://schemas.microsoft.com/office/drawing/2014/main" id="{B3F7DD41-0DF8-5FAC-F064-6FF3F60947A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Rectangle: Rounded Corners 17">
            <a:extLst>
              <a:ext uri="{FF2B5EF4-FFF2-40B4-BE49-F238E27FC236}">
                <a16:creationId xmlns:a16="http://schemas.microsoft.com/office/drawing/2014/main" id="{202508A0-F9DB-269A-2765-B6078E189077}"/>
              </a:ext>
            </a:extLst>
          </p:cNvPr>
          <p:cNvSpPr/>
          <p:nvPr/>
        </p:nvSpPr>
        <p:spPr>
          <a:xfrm>
            <a:off x="5773980" y="1756892"/>
            <a:ext cx="2414277" cy="6624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800" b="1" dirty="0">
                <a:solidFill>
                  <a:schemeClr val="bg1">
                    <a:lumMod val="10000"/>
                  </a:schemeClr>
                </a:solidFill>
              </a:rPr>
              <a:t>1.</a:t>
            </a:r>
            <a:r>
              <a:rPr lang="vi-VN" sz="1800" b="1" dirty="0">
                <a:solidFill>
                  <a:schemeClr val="bg1">
                    <a:lumMod val="10000"/>
                  </a:schemeClr>
                </a:solidFill>
              </a:rPr>
              <a:t>5</a:t>
            </a:r>
            <a:r>
              <a:rPr lang="en-US" sz="1800" b="1" dirty="0">
                <a:solidFill>
                  <a:schemeClr val="bg1">
                    <a:lumMod val="10000"/>
                  </a:schemeClr>
                </a:solidFill>
              </a:rPr>
              <a:t> SCHEDULERS</a:t>
            </a:r>
            <a:endParaRPr lang="vi-VN" sz="1800" b="1" dirty="0">
              <a:solidFill>
                <a:schemeClr val="bg1">
                  <a:lumMod val="10000"/>
                </a:schemeClr>
              </a:solidFill>
            </a:endParaRPr>
          </a:p>
        </p:txBody>
      </p:sp>
      <p:sp>
        <p:nvSpPr>
          <p:cNvPr id="19" name="Rectangle: Rounded Corners 18">
            <a:extLst>
              <a:ext uri="{FF2B5EF4-FFF2-40B4-BE49-F238E27FC236}">
                <a16:creationId xmlns:a16="http://schemas.microsoft.com/office/drawing/2014/main" id="{32C2FC3A-331F-B421-FDFA-276BA41CDBE5}"/>
              </a:ext>
            </a:extLst>
          </p:cNvPr>
          <p:cNvSpPr/>
          <p:nvPr/>
        </p:nvSpPr>
        <p:spPr>
          <a:xfrm>
            <a:off x="6357257" y="2834727"/>
            <a:ext cx="2652565" cy="6624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800" b="1" dirty="0">
                <a:solidFill>
                  <a:schemeClr val="bg1">
                    <a:lumMod val="10000"/>
                  </a:schemeClr>
                </a:solidFill>
              </a:rPr>
              <a:t>1.</a:t>
            </a:r>
            <a:r>
              <a:rPr lang="vi-VN" sz="1800" b="1" dirty="0">
                <a:solidFill>
                  <a:schemeClr val="bg1">
                    <a:lumMod val="10000"/>
                  </a:schemeClr>
                </a:solidFill>
              </a:rPr>
              <a:t>6</a:t>
            </a:r>
            <a:r>
              <a:rPr lang="en-US" sz="1800" b="1" dirty="0">
                <a:solidFill>
                  <a:schemeClr val="bg1">
                    <a:lumMod val="10000"/>
                  </a:schemeClr>
                </a:solidFill>
              </a:rPr>
              <a:t> BACKPRESSURE HANDLING</a:t>
            </a:r>
            <a:endParaRPr lang="vi-VN" sz="1800" b="1" dirty="0">
              <a:solidFill>
                <a:schemeClr val="bg1">
                  <a:lumMod val="10000"/>
                </a:schemeClr>
              </a:solidFill>
            </a:endParaRPr>
          </a:p>
        </p:txBody>
      </p:sp>
      <p:pic>
        <p:nvPicPr>
          <p:cNvPr id="6152" name="Picture 8" descr="Schedule Flaticons Flat icon">
            <a:extLst>
              <a:ext uri="{FF2B5EF4-FFF2-40B4-BE49-F238E27FC236}">
                <a16:creationId xmlns:a16="http://schemas.microsoft.com/office/drawing/2014/main" id="{A8444FF0-BA4F-F03E-6C1B-A7BB0BFF6F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2034" y="2024886"/>
            <a:ext cx="1472299" cy="1472299"/>
          </a:xfrm>
          <a:prstGeom prst="rect">
            <a:avLst/>
          </a:prstGeom>
          <a:noFill/>
          <a:extLst>
            <a:ext uri="{909E8E84-426E-40DD-AFC4-6F175D3DCCD1}">
              <a14:hiddenFill xmlns:a14="http://schemas.microsoft.com/office/drawing/2010/main">
                <a:solidFill>
                  <a:srgbClr val="FFFFFF"/>
                </a:solidFill>
              </a14:hiddenFill>
            </a:ext>
          </a:extLst>
        </p:spPr>
      </p:pic>
      <p:sp>
        <p:nvSpPr>
          <p:cNvPr id="22" name="Arrow: Right 21">
            <a:extLst>
              <a:ext uri="{FF2B5EF4-FFF2-40B4-BE49-F238E27FC236}">
                <a16:creationId xmlns:a16="http://schemas.microsoft.com/office/drawing/2014/main" id="{C9E1E32A-850F-77BA-9460-82F9FFF839F6}"/>
              </a:ext>
            </a:extLst>
          </p:cNvPr>
          <p:cNvSpPr/>
          <p:nvPr/>
        </p:nvSpPr>
        <p:spPr>
          <a:xfrm rot="19881454">
            <a:off x="5248182" y="2211856"/>
            <a:ext cx="443223" cy="2701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B007B2AF-F5DA-5804-E0A5-3BAFDD7BC7B6}"/>
              </a:ext>
            </a:extLst>
          </p:cNvPr>
          <p:cNvPicPr>
            <a:picLocks noChangeAspect="1"/>
          </p:cNvPicPr>
          <p:nvPr/>
        </p:nvPicPr>
        <p:blipFill>
          <a:blip r:embed="rId5"/>
          <a:stretch>
            <a:fillRect/>
          </a:stretch>
        </p:blipFill>
        <p:spPr>
          <a:xfrm>
            <a:off x="252772" y="571158"/>
            <a:ext cx="3921663" cy="35421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Arrow: Right 2">
            <a:extLst>
              <a:ext uri="{FF2B5EF4-FFF2-40B4-BE49-F238E27FC236}">
                <a16:creationId xmlns:a16="http://schemas.microsoft.com/office/drawing/2014/main" id="{44AC8FE8-A33E-D643-0C77-68CF5A745B5E}"/>
              </a:ext>
            </a:extLst>
          </p:cNvPr>
          <p:cNvSpPr/>
          <p:nvPr/>
        </p:nvSpPr>
        <p:spPr>
          <a:xfrm rot="20882366">
            <a:off x="4514794" y="3509719"/>
            <a:ext cx="1674644" cy="2701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5584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6152"/>
                                        </p:tgtEl>
                                        <p:attrNameLst>
                                          <p:attrName>style.visibility</p:attrName>
                                        </p:attrNameLst>
                                      </p:cBhvr>
                                      <p:to>
                                        <p:strVal val="visible"/>
                                      </p:to>
                                    </p:set>
                                    <p:anim calcmode="lin" valueType="num">
                                      <p:cBhvr additive="base">
                                        <p:cTn id="15" dur="500" fill="hold"/>
                                        <p:tgtEl>
                                          <p:spTgt spid="6152"/>
                                        </p:tgtEl>
                                        <p:attrNameLst>
                                          <p:attrName>ppt_x</p:attrName>
                                        </p:attrNameLst>
                                      </p:cBhvr>
                                      <p:tavLst>
                                        <p:tav tm="0">
                                          <p:val>
                                            <p:strVal val="#ppt_x"/>
                                          </p:val>
                                        </p:tav>
                                        <p:tav tm="100000">
                                          <p:val>
                                            <p:strVal val="#ppt_x"/>
                                          </p:val>
                                        </p:tav>
                                      </p:tavLst>
                                    </p:anim>
                                    <p:anim calcmode="lin" valueType="num">
                                      <p:cBhvr additive="base">
                                        <p:cTn id="16" dur="500" fill="hold"/>
                                        <p:tgtEl>
                                          <p:spTgt spid="615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circle(in)">
                                      <p:cBhvr>
                                        <p:cTn id="29" dur="2000"/>
                                        <p:tgtEl>
                                          <p:spTgt spid="2"/>
                                        </p:tgtEl>
                                      </p:cBhvr>
                                    </p:animEffect>
                                  </p:childTnLst>
                                </p:cTn>
                              </p:par>
                              <p:par>
                                <p:cTn id="30" presetID="6" presetClass="entr" presetSubtype="16"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circle(in)">
                                      <p:cBhvr>
                                        <p:cTn id="32" dur="2000"/>
                                        <p:tgtEl>
                                          <p:spTgt spid="19"/>
                                        </p:tgtEl>
                                      </p:cBhvr>
                                    </p:animEffect>
                                  </p:childTnLst>
                                </p:cTn>
                              </p:par>
                              <p:par>
                                <p:cTn id="33" presetID="2" presetClass="entr" presetSubtype="4"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ppt_x"/>
                                          </p:val>
                                        </p:tav>
                                        <p:tav tm="100000">
                                          <p:val>
                                            <p:strVal val="#ppt_x"/>
                                          </p:val>
                                        </p:tav>
                                      </p:tavLst>
                                    </p:anim>
                                    <p:anim calcmode="lin" valueType="num">
                                      <p:cBhvr additive="base">
                                        <p:cTn id="3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P spid="19" grpId="0" animBg="1"/>
      <p:bldP spid="22" grpId="0" animBg="1"/>
      <p:bldP spid="3" grpId="0" animBg="1"/>
    </p:bldLst>
  </p:timing>
</p:sld>
</file>

<file path=ppt/theme/theme1.xml><?xml version="1.0" encoding="utf-8"?>
<a:theme xmlns:a="http://schemas.openxmlformats.org/drawingml/2006/main" name="Arbovirus Disease: Dengue by Slidesgo">
  <a:themeElements>
    <a:clrScheme name="Simple Light">
      <a:dk1>
        <a:srgbClr val="000000"/>
      </a:dk1>
      <a:lt1>
        <a:srgbClr val="EBEEF5"/>
      </a:lt1>
      <a:dk2>
        <a:srgbClr val="D4DAE9"/>
      </a:dk2>
      <a:lt2>
        <a:srgbClr val="C5E4EE"/>
      </a:lt2>
      <a:accent1>
        <a:srgbClr val="BDC9F5"/>
      </a:accent1>
      <a:accent2>
        <a:srgbClr val="3E636E"/>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1457</TotalTime>
  <Words>1618</Words>
  <Application>Microsoft Office PowerPoint</Application>
  <PresentationFormat>On-screen Show (16:9)</PresentationFormat>
  <Paragraphs>348</Paragraphs>
  <Slides>48</Slides>
  <Notes>48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Arial</vt:lpstr>
      <vt:lpstr>PT Sans</vt:lpstr>
      <vt:lpstr>Loved by the King</vt:lpstr>
      <vt:lpstr>Anton</vt:lpstr>
      <vt:lpstr>Encode Sans</vt:lpstr>
      <vt:lpstr>Encode Sans SemiBold</vt:lpstr>
      <vt:lpstr>Assistant</vt:lpstr>
      <vt:lpstr>Calibri</vt:lpstr>
      <vt:lpstr>Nunito Light</vt:lpstr>
      <vt:lpstr>Arbovirus Disease: Dengue by Slidesgo</vt:lpstr>
      <vt:lpstr>CHÀO MỪNG QUÝ THẦY CÔ ĐẾN VỚI BUỔI BÁO CÁO LẦN 2:  ĐỀ TÀI 21</vt:lpstr>
      <vt:lpstr>Thành viên nhóm</vt:lpstr>
      <vt:lpstr>PHÂN TÍCH VÀ ĐÁNH GIÁ CÁC TÍNH NĂNG, HIỆU SUẤT VÀ SỰ PHÙ HỢP CỦA CÁC THƯ VIỆN LẬP TRÌNH REACTIVE</vt:lpstr>
      <vt:lpstr>11</vt:lpstr>
      <vt:lpstr>1.6</vt:lpstr>
      <vt:lpstr>REACTIVE PROGRAMMING </vt:lpstr>
      <vt:lpstr>OBSERVABLE</vt:lpstr>
      <vt:lpstr>OBSERVER</vt:lpstr>
      <vt:lpstr>PowerPoint Presentation</vt:lpstr>
      <vt:lpstr>PowerPoint Presentation</vt:lpstr>
      <vt:lpstr>PowerPoint Presentation</vt:lpstr>
      <vt:lpstr>PowerPoint Presentation</vt:lpstr>
      <vt:lpstr>PowerPoint Presentation</vt:lpstr>
      <vt:lpstr>Reactive Programming so với những phương pháp lập trình khác ?</vt:lpstr>
      <vt:lpstr>PowerPoint Presentation</vt:lpstr>
      <vt:lpstr>PowerPoint Presentation</vt:lpstr>
      <vt:lpstr>GIỚI THIỆU RXJAVA</vt:lpstr>
      <vt:lpstr>OBSERVABLE TRONG RXJAVA</vt:lpstr>
      <vt:lpstr>OBSERVABLE TRONG RXJAVA</vt:lpstr>
      <vt:lpstr>OBSERVER TRONG RXJAVA</vt:lpstr>
      <vt:lpstr>OPERATORS TRONG RXJAVA</vt:lpstr>
      <vt:lpstr>OPERATORS TRONG RXJAVA</vt:lpstr>
      <vt:lpstr>OPERATORS TRONG RXJAVA</vt:lpstr>
      <vt:lpstr>OPERATORS TRONG RXJAVA</vt:lpstr>
      <vt:lpstr>SCHEDULERS TRONG RXJAVA</vt:lpstr>
      <vt:lpstr>BACKPRESSURE HANDLING TRONG RXJAVA</vt:lpstr>
      <vt:lpstr>PowerPoint Presentation</vt:lpstr>
      <vt:lpstr>PowerPoint Presentation</vt:lpstr>
      <vt:lpstr>PowerPoint Presentation</vt:lpstr>
      <vt:lpstr>CÁC THÀNH PHẦN CỐT LÕI CỦA SPRING WEBFLUX</vt:lpstr>
      <vt:lpstr>OBSERVABLE TRONG SPRINGWEBFLUX</vt:lpstr>
      <vt:lpstr>OBSERVABLE TRONG SPRING WEBFLUX</vt:lpstr>
      <vt:lpstr>OBSERVER TRONG SPRING WEBFLUX</vt:lpstr>
      <vt:lpstr>OPERATORS TRONG SPRING WEBFLUX</vt:lpstr>
      <vt:lpstr>SCHEDULERS TRONG SPRING WEBFLUX</vt:lpstr>
      <vt:lpstr>BACKPRESSURE HANDLING TRONG SPRING WEBFLUX</vt:lpstr>
      <vt:lpstr>PowerPoint Presentation</vt:lpstr>
      <vt:lpstr>PowerPoint Presentation</vt:lpstr>
      <vt:lpstr>So sánh giữa Spring Webflux và Spring MVC</vt:lpstr>
      <vt:lpstr>So sánh giữa Spring Webflux và Spring MVC</vt:lpstr>
      <vt:lpstr>So sánh giữa Spring Webflux và Spring MVC</vt:lpstr>
      <vt:lpstr>PowerPoint Presentation</vt:lpstr>
      <vt:lpstr>PowerPoint Presentation</vt:lpstr>
      <vt:lpstr>SSE (Server-Sent Events)</vt:lpstr>
      <vt:lpstr>THỜI GIAN HOÀN THÀNH VÀ CHI PHÍ DỰ ÁN</vt:lpstr>
      <vt:lpstr>THỜI GIAN HOÀN THÀNH VÀ CHI PHÍ DỰ ÁN</vt:lpstr>
      <vt:lpstr>THỜI GIAN HOÀN THÀNH VÀ CHI PHÍ DỰ ÁN</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CHÀO MỪNG QUÝ THẦY CÔ ĐẾN VỚI BUỔI BÁO CÁO LẦN 2:  ĐỀ TÀI 21</dc:title>
  <dc:creator>Lenovo</dc:creator>
  <cp:lastModifiedBy>Quốc Hải Lê</cp:lastModifiedBy>
  <cp:revision>30</cp:revision>
  <dcterms:modified xsi:type="dcterms:W3CDTF">2024-04-01T07:23:30Z</dcterms:modified>
</cp:coreProperties>
</file>